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3600" r:id="rId3"/>
    <p:sldId id="3610" r:id="rId4"/>
    <p:sldId id="3614" r:id="rId5"/>
    <p:sldId id="3616" r:id="rId6"/>
    <p:sldId id="3617" r:id="rId7"/>
    <p:sldId id="3602" r:id="rId8"/>
    <p:sldId id="3603" r:id="rId9"/>
    <p:sldId id="3607" r:id="rId10"/>
    <p:sldId id="3601" r:id="rId11"/>
    <p:sldId id="3606" r:id="rId12"/>
    <p:sldId id="3615" r:id="rId13"/>
    <p:sldId id="3608" r:id="rId14"/>
    <p:sldId id="3609" r:id="rId15"/>
    <p:sldId id="3612" r:id="rId16"/>
    <p:sldId id="3613" r:id="rId17"/>
    <p:sldId id="3618" r:id="rId18"/>
    <p:sldId id="3619" r:id="rId19"/>
    <p:sldId id="259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FC6"/>
    <a:srgbClr val="F2F9FF"/>
    <a:srgbClr val="C9E4FB"/>
    <a:srgbClr val="FDFDFD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56" autoAdjust="0"/>
    <p:restoredTop sz="94414" autoAdjust="0"/>
  </p:normalViewPr>
  <p:slideViewPr>
    <p:cSldViewPr snapToGrid="0">
      <p:cViewPr varScale="1">
        <p:scale>
          <a:sx n="70" d="100"/>
          <a:sy n="70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ng Song" userId="eab1b9bdcaafb3fa" providerId="LiveId" clId="{E72726E0-FAF4-495B-BCF2-78FC2D70F257}"/>
    <pc:docChg chg="undo custSel addSld delSld modSld sldOrd">
      <pc:chgData name="King Song" userId="eab1b9bdcaafb3fa" providerId="LiveId" clId="{E72726E0-FAF4-495B-BCF2-78FC2D70F257}" dt="2019-07-24T09:33:23.908" v="9300" actId="555"/>
      <pc:docMkLst>
        <pc:docMk/>
      </pc:docMkLst>
      <pc:sldChg chg="addSp delSp modSp">
        <pc:chgData name="King Song" userId="eab1b9bdcaafb3fa" providerId="LiveId" clId="{E72726E0-FAF4-495B-BCF2-78FC2D70F257}" dt="2019-07-18T03:01:23.856" v="9157" actId="20577"/>
        <pc:sldMkLst>
          <pc:docMk/>
          <pc:sldMk cId="3422542593" sldId="301"/>
        </pc:sldMkLst>
        <pc:spChg chg="mod">
          <ac:chgData name="King Song" userId="eab1b9bdcaafb3fa" providerId="LiveId" clId="{E72726E0-FAF4-495B-BCF2-78FC2D70F257}" dt="2019-07-18T01:50:27.570" v="8275" actId="6549"/>
          <ac:spMkLst>
            <pc:docMk/>
            <pc:sldMk cId="3422542593" sldId="301"/>
            <ac:spMk id="3" creationId="{00000000-0000-0000-0000-000000000000}"/>
          </ac:spMkLst>
        </pc:spChg>
        <pc:spChg chg="mod">
          <ac:chgData name="King Song" userId="eab1b9bdcaafb3fa" providerId="LiveId" clId="{E72726E0-FAF4-495B-BCF2-78FC2D70F257}" dt="2019-07-17T09:13:48.930" v="7425" actId="164"/>
          <ac:spMkLst>
            <pc:docMk/>
            <pc:sldMk cId="3422542593" sldId="301"/>
            <ac:spMk id="70" creationId="{00000000-0000-0000-0000-000000000000}"/>
          </ac:spMkLst>
        </pc:spChg>
        <pc:spChg chg="mod">
          <ac:chgData name="King Song" userId="eab1b9bdcaafb3fa" providerId="LiveId" clId="{E72726E0-FAF4-495B-BCF2-78FC2D70F257}" dt="2019-07-17T09:13:48.930" v="7425" actId="164"/>
          <ac:spMkLst>
            <pc:docMk/>
            <pc:sldMk cId="3422542593" sldId="301"/>
            <ac:spMk id="71" creationId="{00000000-0000-0000-0000-000000000000}"/>
          </ac:spMkLst>
        </pc:spChg>
        <pc:spChg chg="mod">
          <ac:chgData name="King Song" userId="eab1b9bdcaafb3fa" providerId="LiveId" clId="{E72726E0-FAF4-495B-BCF2-78FC2D70F257}" dt="2019-07-17T09:13:48.930" v="7425" actId="164"/>
          <ac:spMkLst>
            <pc:docMk/>
            <pc:sldMk cId="3422542593" sldId="301"/>
            <ac:spMk id="72" creationId="{00000000-0000-0000-0000-000000000000}"/>
          </ac:spMkLst>
        </pc:spChg>
        <pc:spChg chg="mod">
          <ac:chgData name="King Song" userId="eab1b9bdcaafb3fa" providerId="LiveId" clId="{E72726E0-FAF4-495B-BCF2-78FC2D70F257}" dt="2019-07-17T09:13:48.930" v="7425" actId="164"/>
          <ac:spMkLst>
            <pc:docMk/>
            <pc:sldMk cId="3422542593" sldId="301"/>
            <ac:spMk id="73" creationId="{00000000-0000-0000-0000-000000000000}"/>
          </ac:spMkLst>
        </pc:spChg>
        <pc:spChg chg="mod">
          <ac:chgData name="King Song" userId="eab1b9bdcaafb3fa" providerId="LiveId" clId="{E72726E0-FAF4-495B-BCF2-78FC2D70F257}" dt="2019-07-17T09:13:48.930" v="7425" actId="164"/>
          <ac:spMkLst>
            <pc:docMk/>
            <pc:sldMk cId="3422542593" sldId="301"/>
            <ac:spMk id="142" creationId="{00000000-0000-0000-0000-000000000000}"/>
          </ac:spMkLst>
        </pc:spChg>
        <pc:spChg chg="mod">
          <ac:chgData name="King Song" userId="eab1b9bdcaafb3fa" providerId="LiveId" clId="{E72726E0-FAF4-495B-BCF2-78FC2D70F257}" dt="2019-07-17T09:13:48.930" v="7425" actId="164"/>
          <ac:spMkLst>
            <pc:docMk/>
            <pc:sldMk cId="3422542593" sldId="301"/>
            <ac:spMk id="165" creationId="{00000000-0000-0000-0000-000000000000}"/>
          </ac:spMkLst>
        </pc:spChg>
        <pc:spChg chg="mod">
          <ac:chgData name="King Song" userId="eab1b9bdcaafb3fa" providerId="LiveId" clId="{E72726E0-FAF4-495B-BCF2-78FC2D70F257}" dt="2019-07-18T03:01:23.856" v="9157" actId="20577"/>
          <ac:spMkLst>
            <pc:docMk/>
            <pc:sldMk cId="3422542593" sldId="301"/>
            <ac:spMk id="316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10:08:09.321" v="8043" actId="165"/>
          <ac:spMkLst>
            <pc:docMk/>
            <pc:sldMk cId="3422542593" sldId="301"/>
            <ac:spMk id="321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10:08:09.321" v="8043" actId="165"/>
          <ac:spMkLst>
            <pc:docMk/>
            <pc:sldMk cId="3422542593" sldId="301"/>
            <ac:spMk id="322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10:08:09.321" v="8043" actId="165"/>
          <ac:spMkLst>
            <pc:docMk/>
            <pc:sldMk cId="3422542593" sldId="301"/>
            <ac:spMk id="323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10:08:09.321" v="8043" actId="165"/>
          <ac:spMkLst>
            <pc:docMk/>
            <pc:sldMk cId="3422542593" sldId="301"/>
            <ac:spMk id="324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10:08:09.321" v="8043" actId="165"/>
          <ac:spMkLst>
            <pc:docMk/>
            <pc:sldMk cId="3422542593" sldId="301"/>
            <ac:spMk id="326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10:08:09.321" v="8043" actId="165"/>
          <ac:spMkLst>
            <pc:docMk/>
            <pc:sldMk cId="3422542593" sldId="301"/>
            <ac:spMk id="327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10:08:09.321" v="8043" actId="165"/>
          <ac:spMkLst>
            <pc:docMk/>
            <pc:sldMk cId="3422542593" sldId="301"/>
            <ac:spMk id="328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10:08:09.321" v="8043" actId="165"/>
          <ac:spMkLst>
            <pc:docMk/>
            <pc:sldMk cId="3422542593" sldId="301"/>
            <ac:spMk id="329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10:08:09.321" v="8043" actId="165"/>
          <ac:spMkLst>
            <pc:docMk/>
            <pc:sldMk cId="3422542593" sldId="301"/>
            <ac:spMk id="330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10:08:09.321" v="8043" actId="165"/>
          <ac:spMkLst>
            <pc:docMk/>
            <pc:sldMk cId="3422542593" sldId="301"/>
            <ac:spMk id="334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10:08:09.321" v="8043" actId="165"/>
          <ac:spMkLst>
            <pc:docMk/>
            <pc:sldMk cId="3422542593" sldId="301"/>
            <ac:spMk id="336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10:08:09.321" v="8043" actId="165"/>
          <ac:spMkLst>
            <pc:docMk/>
            <pc:sldMk cId="3422542593" sldId="301"/>
            <ac:spMk id="337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10:08:09.321" v="8043" actId="165"/>
          <ac:spMkLst>
            <pc:docMk/>
            <pc:sldMk cId="3422542593" sldId="301"/>
            <ac:spMk id="340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10:08:09.321" v="8043" actId="165"/>
          <ac:spMkLst>
            <pc:docMk/>
            <pc:sldMk cId="3422542593" sldId="301"/>
            <ac:spMk id="341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10:08:09.321" v="8043" actId="165"/>
          <ac:spMkLst>
            <pc:docMk/>
            <pc:sldMk cId="3422542593" sldId="301"/>
            <ac:spMk id="344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10:08:09.321" v="8043" actId="165"/>
          <ac:spMkLst>
            <pc:docMk/>
            <pc:sldMk cId="3422542593" sldId="301"/>
            <ac:spMk id="345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10:08:09.321" v="8043" actId="165"/>
          <ac:spMkLst>
            <pc:docMk/>
            <pc:sldMk cId="3422542593" sldId="301"/>
            <ac:spMk id="348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10:08:09.321" v="8043" actId="165"/>
          <ac:spMkLst>
            <pc:docMk/>
            <pc:sldMk cId="3422542593" sldId="301"/>
            <ac:spMk id="349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10:08:09.321" v="8043" actId="165"/>
          <ac:spMkLst>
            <pc:docMk/>
            <pc:sldMk cId="3422542593" sldId="301"/>
            <ac:spMk id="352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10:08:09.321" v="8043" actId="165"/>
          <ac:spMkLst>
            <pc:docMk/>
            <pc:sldMk cId="3422542593" sldId="301"/>
            <ac:spMk id="355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8T02:12:50.305" v="8290" actId="164"/>
          <ac:spMkLst>
            <pc:docMk/>
            <pc:sldMk cId="3422542593" sldId="301"/>
            <ac:spMk id="376" creationId="{00000000-0000-0000-0000-000000000000}"/>
          </ac:spMkLst>
        </pc:spChg>
        <pc:spChg chg="del">
          <ac:chgData name="King Song" userId="eab1b9bdcaafb3fa" providerId="LiveId" clId="{E72726E0-FAF4-495B-BCF2-78FC2D70F257}" dt="2019-07-18T01:41:11.555" v="8240" actId="478"/>
          <ac:spMkLst>
            <pc:docMk/>
            <pc:sldMk cId="3422542593" sldId="301"/>
            <ac:spMk id="386" creationId="{00000000-0000-0000-0000-000000000000}"/>
          </ac:spMkLst>
        </pc:spChg>
        <pc:spChg chg="del mod topLvl">
          <ac:chgData name="King Song" userId="eab1b9bdcaafb3fa" providerId="LiveId" clId="{E72726E0-FAF4-495B-BCF2-78FC2D70F257}" dt="2019-07-17T10:09:19.573" v="8094" actId="478"/>
          <ac:spMkLst>
            <pc:docMk/>
            <pc:sldMk cId="3422542593" sldId="301"/>
            <ac:spMk id="390" creationId="{00000000-0000-0000-0000-000000000000}"/>
          </ac:spMkLst>
        </pc:spChg>
        <pc:grpChg chg="del">
          <ac:chgData name="King Song" userId="eab1b9bdcaafb3fa" providerId="LiveId" clId="{E72726E0-FAF4-495B-BCF2-78FC2D70F257}" dt="2019-07-17T10:08:09.321" v="8043" actId="165"/>
          <ac:grpSpMkLst>
            <pc:docMk/>
            <pc:sldMk cId="3422542593" sldId="301"/>
            <ac:grpSpMk id="2" creationId="{00000000-0000-0000-0000-000000000000}"/>
          </ac:grpSpMkLst>
        </pc:grpChg>
        <pc:grpChg chg="add mod">
          <ac:chgData name="King Song" userId="eab1b9bdcaafb3fa" providerId="LiveId" clId="{E72726E0-FAF4-495B-BCF2-78FC2D70F257}" dt="2019-07-17T09:13:48.930" v="7425" actId="164"/>
          <ac:grpSpMkLst>
            <pc:docMk/>
            <pc:sldMk cId="3422542593" sldId="301"/>
            <ac:grpSpMk id="5" creationId="{8FBCF7C4-B11E-43BD-A79B-492E8C0A95E0}"/>
          </ac:grpSpMkLst>
        </pc:grpChg>
        <pc:grpChg chg="add mod">
          <ac:chgData name="King Song" userId="eab1b9bdcaafb3fa" providerId="LiveId" clId="{E72726E0-FAF4-495B-BCF2-78FC2D70F257}" dt="2019-07-18T02:12:50.305" v="8290" actId="164"/>
          <ac:grpSpMkLst>
            <pc:docMk/>
            <pc:sldMk cId="3422542593" sldId="301"/>
            <ac:grpSpMk id="7" creationId="{FDCAE78A-3147-4B56-862D-65F85B515230}"/>
          </ac:grpSpMkLst>
        </pc:grpChg>
        <pc:grpChg chg="add mod">
          <ac:chgData name="King Song" userId="eab1b9bdcaafb3fa" providerId="LiveId" clId="{E72726E0-FAF4-495B-BCF2-78FC2D70F257}" dt="2019-07-18T02:13:20.279" v="8294" actId="1076"/>
          <ac:grpSpMkLst>
            <pc:docMk/>
            <pc:sldMk cId="3422542593" sldId="301"/>
            <ac:grpSpMk id="118" creationId="{0F338A47-F9A3-4F73-AE26-AACDF0601D13}"/>
          </ac:grpSpMkLst>
        </pc:grpChg>
        <pc:grpChg chg="del">
          <ac:chgData name="King Song" userId="eab1b9bdcaafb3fa" providerId="LiveId" clId="{E72726E0-FAF4-495B-BCF2-78FC2D70F257}" dt="2019-07-17T10:08:04.593" v="8042" actId="478"/>
          <ac:grpSpMkLst>
            <pc:docMk/>
            <pc:sldMk cId="3422542593" sldId="301"/>
            <ac:grpSpMk id="162" creationId="{00000000-0000-0000-0000-000000000000}"/>
          </ac:grpSpMkLst>
        </pc:grpChg>
        <pc:grpChg chg="mod topLvl">
          <ac:chgData name="King Song" userId="eab1b9bdcaafb3fa" providerId="LiveId" clId="{E72726E0-FAF4-495B-BCF2-78FC2D70F257}" dt="2019-07-17T10:08:09.321" v="8043" actId="165"/>
          <ac:grpSpMkLst>
            <pc:docMk/>
            <pc:sldMk cId="3422542593" sldId="301"/>
            <ac:grpSpMk id="325" creationId="{00000000-0000-0000-0000-000000000000}"/>
          </ac:grpSpMkLst>
        </pc:grpChg>
        <pc:grpChg chg="mod topLvl">
          <ac:chgData name="King Song" userId="eab1b9bdcaafb3fa" providerId="LiveId" clId="{E72726E0-FAF4-495B-BCF2-78FC2D70F257}" dt="2019-07-17T10:08:44.031" v="8051" actId="1076"/>
          <ac:grpSpMkLst>
            <pc:docMk/>
            <pc:sldMk cId="3422542593" sldId="301"/>
            <ac:grpSpMk id="331" creationId="{00000000-0000-0000-0000-000000000000}"/>
          </ac:grpSpMkLst>
        </pc:grpChg>
        <pc:grpChg chg="del mod topLvl">
          <ac:chgData name="King Song" userId="eab1b9bdcaafb3fa" providerId="LiveId" clId="{E72726E0-FAF4-495B-BCF2-78FC2D70F257}" dt="2019-07-17T10:08:14.576" v="8045" actId="478"/>
          <ac:grpSpMkLst>
            <pc:docMk/>
            <pc:sldMk cId="3422542593" sldId="301"/>
            <ac:grpSpMk id="332" creationId="{00000000-0000-0000-0000-000000000000}"/>
          </ac:grpSpMkLst>
        </pc:grpChg>
        <pc:grpChg chg="mod topLvl">
          <ac:chgData name="King Song" userId="eab1b9bdcaafb3fa" providerId="LiveId" clId="{E72726E0-FAF4-495B-BCF2-78FC2D70F257}" dt="2019-07-17T10:08:50.800" v="8057" actId="1076"/>
          <ac:grpSpMkLst>
            <pc:docMk/>
            <pc:sldMk cId="3422542593" sldId="301"/>
            <ac:grpSpMk id="333" creationId="{00000000-0000-0000-0000-000000000000}"/>
          </ac:grpSpMkLst>
        </pc:grpChg>
        <pc:grpChg chg="mod topLvl">
          <ac:chgData name="King Song" userId="eab1b9bdcaafb3fa" providerId="LiveId" clId="{E72726E0-FAF4-495B-BCF2-78FC2D70F257}" dt="2019-07-17T10:08:09.321" v="8043" actId="165"/>
          <ac:grpSpMkLst>
            <pc:docMk/>
            <pc:sldMk cId="3422542593" sldId="301"/>
            <ac:grpSpMk id="335" creationId="{00000000-0000-0000-0000-000000000000}"/>
          </ac:grpSpMkLst>
        </pc:grpChg>
        <pc:grpChg chg="del mod topLvl">
          <ac:chgData name="King Song" userId="eab1b9bdcaafb3fa" providerId="LiveId" clId="{E72726E0-FAF4-495B-BCF2-78FC2D70F257}" dt="2019-07-17T10:08:13.120" v="8044" actId="478"/>
          <ac:grpSpMkLst>
            <pc:docMk/>
            <pc:sldMk cId="3422542593" sldId="301"/>
            <ac:grpSpMk id="377" creationId="{00000000-0000-0000-0000-000000000000}"/>
          </ac:grpSpMkLst>
        </pc:grpChg>
        <pc:grpChg chg="del mod topLvl">
          <ac:chgData name="King Song" userId="eab1b9bdcaafb3fa" providerId="LiveId" clId="{E72726E0-FAF4-495B-BCF2-78FC2D70F257}" dt="2019-07-18T02:12:18.933" v="8283" actId="165"/>
          <ac:grpSpMkLst>
            <pc:docMk/>
            <pc:sldMk cId="3422542593" sldId="301"/>
            <ac:grpSpMk id="378" creationId="{00000000-0000-0000-0000-000000000000}"/>
          </ac:grpSpMkLst>
        </pc:grpChg>
        <pc:picChg chg="add mod">
          <ac:chgData name="King Song" userId="eab1b9bdcaafb3fa" providerId="LiveId" clId="{E72726E0-FAF4-495B-BCF2-78FC2D70F257}" dt="2019-07-18T02:13:08.479" v="8293"/>
          <ac:picMkLst>
            <pc:docMk/>
            <pc:sldMk cId="3422542593" sldId="301"/>
            <ac:picMk id="6" creationId="{812B38B9-6F06-403C-8C25-701A1D23E6FD}"/>
          </ac:picMkLst>
        </pc:picChg>
        <pc:picChg chg="mod topLvl">
          <ac:chgData name="King Song" userId="eab1b9bdcaafb3fa" providerId="LiveId" clId="{E72726E0-FAF4-495B-BCF2-78FC2D70F257}" dt="2019-07-17T10:08:09.321" v="8043" actId="165"/>
          <ac:picMkLst>
            <pc:docMk/>
            <pc:sldMk cId="3422542593" sldId="301"/>
            <ac:picMk id="339" creationId="{00000000-0000-0000-0000-000000000000}"/>
          </ac:picMkLst>
        </pc:picChg>
        <pc:picChg chg="mod topLvl">
          <ac:chgData name="King Song" userId="eab1b9bdcaafb3fa" providerId="LiveId" clId="{E72726E0-FAF4-495B-BCF2-78FC2D70F257}" dt="2019-07-17T10:08:09.321" v="8043" actId="165"/>
          <ac:picMkLst>
            <pc:docMk/>
            <pc:sldMk cId="3422542593" sldId="301"/>
            <ac:picMk id="343" creationId="{00000000-0000-0000-0000-000000000000}"/>
          </ac:picMkLst>
        </pc:picChg>
        <pc:picChg chg="mod topLvl">
          <ac:chgData name="King Song" userId="eab1b9bdcaafb3fa" providerId="LiveId" clId="{E72726E0-FAF4-495B-BCF2-78FC2D70F257}" dt="2019-07-17T10:08:09.321" v="8043" actId="165"/>
          <ac:picMkLst>
            <pc:docMk/>
            <pc:sldMk cId="3422542593" sldId="301"/>
            <ac:picMk id="347" creationId="{00000000-0000-0000-0000-000000000000}"/>
          </ac:picMkLst>
        </pc:picChg>
        <pc:picChg chg="mod topLvl">
          <ac:chgData name="King Song" userId="eab1b9bdcaafb3fa" providerId="LiveId" clId="{E72726E0-FAF4-495B-BCF2-78FC2D70F257}" dt="2019-07-17T10:08:09.321" v="8043" actId="165"/>
          <ac:picMkLst>
            <pc:docMk/>
            <pc:sldMk cId="3422542593" sldId="301"/>
            <ac:picMk id="351" creationId="{00000000-0000-0000-0000-000000000000}"/>
          </ac:picMkLst>
        </pc:picChg>
        <pc:picChg chg="del mod topLvl">
          <ac:chgData name="King Song" userId="eab1b9bdcaafb3fa" providerId="LiveId" clId="{E72726E0-FAF4-495B-BCF2-78FC2D70F257}" dt="2019-07-18T02:12:35.027" v="8284" actId="478"/>
          <ac:picMkLst>
            <pc:docMk/>
            <pc:sldMk cId="3422542593" sldId="301"/>
            <ac:picMk id="373" creationId="{00000000-0000-0000-0000-000000000000}"/>
          </ac:picMkLst>
        </pc:picChg>
        <pc:cxnChg chg="mod">
          <ac:chgData name="King Song" userId="eab1b9bdcaafb3fa" providerId="LiveId" clId="{E72726E0-FAF4-495B-BCF2-78FC2D70F257}" dt="2019-07-17T09:13:48.930" v="7425" actId="164"/>
          <ac:cxnSpMkLst>
            <pc:docMk/>
            <pc:sldMk cId="3422542593" sldId="301"/>
            <ac:cxnSpMk id="262" creationId="{00000000-0000-0000-0000-000000000000}"/>
          </ac:cxnSpMkLst>
        </pc:cxnChg>
        <pc:cxnChg chg="mod topLvl">
          <ac:chgData name="King Song" userId="eab1b9bdcaafb3fa" providerId="LiveId" clId="{E72726E0-FAF4-495B-BCF2-78FC2D70F257}" dt="2019-07-17T10:08:09.321" v="8043" actId="165"/>
          <ac:cxnSpMkLst>
            <pc:docMk/>
            <pc:sldMk cId="3422542593" sldId="301"/>
            <ac:cxnSpMk id="338" creationId="{00000000-0000-0000-0000-000000000000}"/>
          </ac:cxnSpMkLst>
        </pc:cxnChg>
        <pc:cxnChg chg="mod topLvl">
          <ac:chgData name="King Song" userId="eab1b9bdcaafb3fa" providerId="LiveId" clId="{E72726E0-FAF4-495B-BCF2-78FC2D70F257}" dt="2019-07-17T10:08:09.321" v="8043" actId="165"/>
          <ac:cxnSpMkLst>
            <pc:docMk/>
            <pc:sldMk cId="3422542593" sldId="301"/>
            <ac:cxnSpMk id="342" creationId="{00000000-0000-0000-0000-000000000000}"/>
          </ac:cxnSpMkLst>
        </pc:cxnChg>
        <pc:cxnChg chg="mod topLvl">
          <ac:chgData name="King Song" userId="eab1b9bdcaafb3fa" providerId="LiveId" clId="{E72726E0-FAF4-495B-BCF2-78FC2D70F257}" dt="2019-07-17T10:08:09.321" v="8043" actId="165"/>
          <ac:cxnSpMkLst>
            <pc:docMk/>
            <pc:sldMk cId="3422542593" sldId="301"/>
            <ac:cxnSpMk id="346" creationId="{00000000-0000-0000-0000-000000000000}"/>
          </ac:cxnSpMkLst>
        </pc:cxnChg>
        <pc:cxnChg chg="mod topLvl">
          <ac:chgData name="King Song" userId="eab1b9bdcaafb3fa" providerId="LiveId" clId="{E72726E0-FAF4-495B-BCF2-78FC2D70F257}" dt="2019-07-17T10:08:09.321" v="8043" actId="165"/>
          <ac:cxnSpMkLst>
            <pc:docMk/>
            <pc:sldMk cId="3422542593" sldId="301"/>
            <ac:cxnSpMk id="350" creationId="{00000000-0000-0000-0000-000000000000}"/>
          </ac:cxnSpMkLst>
        </pc:cxnChg>
        <pc:cxnChg chg="mod topLvl">
          <ac:chgData name="King Song" userId="eab1b9bdcaafb3fa" providerId="LiveId" clId="{E72726E0-FAF4-495B-BCF2-78FC2D70F257}" dt="2019-07-17T10:08:09.321" v="8043" actId="165"/>
          <ac:cxnSpMkLst>
            <pc:docMk/>
            <pc:sldMk cId="3422542593" sldId="301"/>
            <ac:cxnSpMk id="353" creationId="{00000000-0000-0000-0000-000000000000}"/>
          </ac:cxnSpMkLst>
        </pc:cxnChg>
        <pc:cxnChg chg="mod topLvl">
          <ac:chgData name="King Song" userId="eab1b9bdcaafb3fa" providerId="LiveId" clId="{E72726E0-FAF4-495B-BCF2-78FC2D70F257}" dt="2019-07-17T10:08:09.321" v="8043" actId="165"/>
          <ac:cxnSpMkLst>
            <pc:docMk/>
            <pc:sldMk cId="3422542593" sldId="301"/>
            <ac:cxnSpMk id="354" creationId="{00000000-0000-0000-0000-000000000000}"/>
          </ac:cxnSpMkLst>
        </pc:cxnChg>
        <pc:cxnChg chg="ord">
          <ac:chgData name="King Song" userId="eab1b9bdcaafb3fa" providerId="LiveId" clId="{E72726E0-FAF4-495B-BCF2-78FC2D70F257}" dt="2019-07-17T08:48:20.496" v="7371" actId="166"/>
          <ac:cxnSpMkLst>
            <pc:docMk/>
            <pc:sldMk cId="3422542593" sldId="301"/>
            <ac:cxnSpMk id="370" creationId="{00000000-0000-0000-0000-000000000000}"/>
          </ac:cxnSpMkLst>
        </pc:cxnChg>
        <pc:cxnChg chg="mod topLvl">
          <ac:chgData name="King Song" userId="eab1b9bdcaafb3fa" providerId="LiveId" clId="{E72726E0-FAF4-495B-BCF2-78FC2D70F257}" dt="2019-07-17T10:09:11.925" v="8092" actId="1038"/>
          <ac:cxnSpMkLst>
            <pc:docMk/>
            <pc:sldMk cId="3422542593" sldId="301"/>
            <ac:cxnSpMk id="382" creationId="{00000000-0000-0000-0000-000000000000}"/>
          </ac:cxnSpMkLst>
        </pc:cxnChg>
        <pc:cxnChg chg="del mod topLvl">
          <ac:chgData name="King Song" userId="eab1b9bdcaafb3fa" providerId="LiveId" clId="{E72726E0-FAF4-495B-BCF2-78FC2D70F257}" dt="2019-07-17T10:09:14.968" v="8093" actId="478"/>
          <ac:cxnSpMkLst>
            <pc:docMk/>
            <pc:sldMk cId="3422542593" sldId="301"/>
            <ac:cxnSpMk id="385" creationId="{00000000-0000-0000-0000-000000000000}"/>
          </ac:cxnSpMkLst>
        </pc:cxnChg>
      </pc:sldChg>
      <pc:sldChg chg="addSp modSp">
        <pc:chgData name="King Song" userId="eab1b9bdcaafb3fa" providerId="LiveId" clId="{E72726E0-FAF4-495B-BCF2-78FC2D70F257}" dt="2019-07-12T02:23:24.090" v="76" actId="208"/>
        <pc:sldMkLst>
          <pc:docMk/>
          <pc:sldMk cId="1601997895" sldId="315"/>
        </pc:sldMkLst>
        <pc:cxnChg chg="add mod">
          <ac:chgData name="King Song" userId="eab1b9bdcaafb3fa" providerId="LiveId" clId="{E72726E0-FAF4-495B-BCF2-78FC2D70F257}" dt="2019-07-12T02:23:24.090" v="76" actId="208"/>
          <ac:cxnSpMkLst>
            <pc:docMk/>
            <pc:sldMk cId="1601997895" sldId="315"/>
            <ac:cxnSpMk id="315" creationId="{4D8815F9-2E3B-43C8-8A74-59B46A10E07D}"/>
          </ac:cxnSpMkLst>
        </pc:cxnChg>
      </pc:sldChg>
      <pc:sldChg chg="addSp delSp modSp add modAnim">
        <pc:chgData name="King Song" userId="eab1b9bdcaafb3fa" providerId="LiveId" clId="{E72726E0-FAF4-495B-BCF2-78FC2D70F257}" dt="2019-07-18T01:22:09.256" v="8230"/>
        <pc:sldMkLst>
          <pc:docMk/>
          <pc:sldMk cId="2154182559" sldId="318"/>
        </pc:sldMkLst>
        <pc:spChg chg="mod">
          <ac:chgData name="King Song" userId="eab1b9bdcaafb3fa" providerId="LiveId" clId="{E72726E0-FAF4-495B-BCF2-78FC2D70F257}" dt="2019-07-17T07:41:07.542" v="7305" actId="20577"/>
          <ac:spMkLst>
            <pc:docMk/>
            <pc:sldMk cId="2154182559" sldId="318"/>
            <ac:spMk id="2" creationId="{04DB8F2B-EA25-4B4E-BB89-9B3E35DE1AE8}"/>
          </ac:spMkLst>
        </pc:spChg>
        <pc:spChg chg="add mod ord">
          <ac:chgData name="King Song" userId="eab1b9bdcaafb3fa" providerId="LiveId" clId="{E72726E0-FAF4-495B-BCF2-78FC2D70F257}" dt="2019-07-12T01:40:30.846" v="55" actId="164"/>
          <ac:spMkLst>
            <pc:docMk/>
            <pc:sldMk cId="2154182559" sldId="318"/>
            <ac:spMk id="3" creationId="{949E3105-A0D5-4296-9CC9-4E0699537C84}"/>
          </ac:spMkLst>
        </pc:spChg>
        <pc:spChg chg="add del mod">
          <ac:chgData name="King Song" userId="eab1b9bdcaafb3fa" providerId="LiveId" clId="{E72726E0-FAF4-495B-BCF2-78FC2D70F257}" dt="2019-07-12T05:09:38.681" v="907" actId="478"/>
          <ac:spMkLst>
            <pc:docMk/>
            <pc:sldMk cId="2154182559" sldId="318"/>
            <ac:spMk id="5" creationId="{77D47F03-862B-4E98-BCCE-31AC3C1B8F80}"/>
          </ac:spMkLst>
        </pc:spChg>
        <pc:spChg chg="add mod ord">
          <ac:chgData name="King Song" userId="eab1b9bdcaafb3fa" providerId="LiveId" clId="{E72726E0-FAF4-495B-BCF2-78FC2D70F257}" dt="2019-07-12T01:40:30.846" v="55" actId="164"/>
          <ac:spMkLst>
            <pc:docMk/>
            <pc:sldMk cId="2154182559" sldId="318"/>
            <ac:spMk id="13" creationId="{4193F871-FED0-4234-BED0-B7A4A6066043}"/>
          </ac:spMkLst>
        </pc:spChg>
        <pc:spChg chg="add mod ord">
          <ac:chgData name="King Song" userId="eab1b9bdcaafb3fa" providerId="LiveId" clId="{E72726E0-FAF4-495B-BCF2-78FC2D70F257}" dt="2019-07-12T01:40:30.846" v="55" actId="164"/>
          <ac:spMkLst>
            <pc:docMk/>
            <pc:sldMk cId="2154182559" sldId="318"/>
            <ac:spMk id="14" creationId="{13BF3BE8-9963-4DC5-BC1F-AA2AC83B8F33}"/>
          </ac:spMkLst>
        </pc:spChg>
        <pc:spChg chg="add mod ord">
          <ac:chgData name="King Song" userId="eab1b9bdcaafb3fa" providerId="LiveId" clId="{E72726E0-FAF4-495B-BCF2-78FC2D70F257}" dt="2019-07-12T01:40:30.846" v="55" actId="164"/>
          <ac:spMkLst>
            <pc:docMk/>
            <pc:sldMk cId="2154182559" sldId="318"/>
            <ac:spMk id="15" creationId="{742D1C83-789A-4C41-9660-C3B141B9C436}"/>
          </ac:spMkLst>
        </pc:spChg>
        <pc:spChg chg="add mod ord">
          <ac:chgData name="King Song" userId="eab1b9bdcaafb3fa" providerId="LiveId" clId="{E72726E0-FAF4-495B-BCF2-78FC2D70F257}" dt="2019-07-12T01:40:30.846" v="55" actId="164"/>
          <ac:spMkLst>
            <pc:docMk/>
            <pc:sldMk cId="2154182559" sldId="318"/>
            <ac:spMk id="16" creationId="{FD70222A-F0E9-4D5B-85B0-F188FFB850AB}"/>
          </ac:spMkLst>
        </pc:spChg>
        <pc:spChg chg="add mod ord">
          <ac:chgData name="King Song" userId="eab1b9bdcaafb3fa" providerId="LiveId" clId="{E72726E0-FAF4-495B-BCF2-78FC2D70F257}" dt="2019-07-12T01:40:30.846" v="55" actId="164"/>
          <ac:spMkLst>
            <pc:docMk/>
            <pc:sldMk cId="2154182559" sldId="318"/>
            <ac:spMk id="17" creationId="{27D47008-3D59-4578-BE44-87520D6F9097}"/>
          </ac:spMkLst>
        </pc:spChg>
        <pc:spChg chg="add mod ord">
          <ac:chgData name="King Song" userId="eab1b9bdcaafb3fa" providerId="LiveId" clId="{E72726E0-FAF4-495B-BCF2-78FC2D70F257}" dt="2019-07-12T01:40:30.846" v="55" actId="164"/>
          <ac:spMkLst>
            <pc:docMk/>
            <pc:sldMk cId="2154182559" sldId="318"/>
            <ac:spMk id="18" creationId="{BDA3F80F-E4E5-411B-A0AE-1A97B30B1AB0}"/>
          </ac:spMkLst>
        </pc:spChg>
        <pc:spChg chg="add mod ord">
          <ac:chgData name="King Song" userId="eab1b9bdcaafb3fa" providerId="LiveId" clId="{E72726E0-FAF4-495B-BCF2-78FC2D70F257}" dt="2019-07-12T01:40:30.846" v="55" actId="164"/>
          <ac:spMkLst>
            <pc:docMk/>
            <pc:sldMk cId="2154182559" sldId="318"/>
            <ac:spMk id="19" creationId="{E77B610D-7E57-4708-9985-6ED115A8B4EB}"/>
          </ac:spMkLst>
        </pc:spChg>
        <pc:spChg chg="add mod ord">
          <ac:chgData name="King Song" userId="eab1b9bdcaafb3fa" providerId="LiveId" clId="{E72726E0-FAF4-495B-BCF2-78FC2D70F257}" dt="2019-07-12T01:40:30.846" v="55" actId="164"/>
          <ac:spMkLst>
            <pc:docMk/>
            <pc:sldMk cId="2154182559" sldId="318"/>
            <ac:spMk id="20" creationId="{0AE3E904-2D37-4A7A-9343-32798DF63ACF}"/>
          </ac:spMkLst>
        </pc:spChg>
        <pc:spChg chg="add mod ord">
          <ac:chgData name="King Song" userId="eab1b9bdcaafb3fa" providerId="LiveId" clId="{E72726E0-FAF4-495B-BCF2-78FC2D70F257}" dt="2019-07-12T01:40:30.846" v="55" actId="164"/>
          <ac:spMkLst>
            <pc:docMk/>
            <pc:sldMk cId="2154182559" sldId="318"/>
            <ac:spMk id="21" creationId="{C0F2264C-CAB9-42D8-9B30-AEEF91757A2B}"/>
          </ac:spMkLst>
        </pc:spChg>
        <pc:spChg chg="mod topLvl">
          <ac:chgData name="King Song" userId="eab1b9bdcaafb3fa" providerId="LiveId" clId="{E72726E0-FAF4-495B-BCF2-78FC2D70F257}" dt="2019-07-12T01:40:47.733" v="61" actId="164"/>
          <ac:spMkLst>
            <pc:docMk/>
            <pc:sldMk cId="2154182559" sldId="318"/>
            <ac:spMk id="24" creationId="{39CAAD86-1985-43F1-A2AA-4BE62734ECBE}"/>
          </ac:spMkLst>
        </pc:spChg>
        <pc:spChg chg="mod topLvl">
          <ac:chgData name="King Song" userId="eab1b9bdcaafb3fa" providerId="LiveId" clId="{E72726E0-FAF4-495B-BCF2-78FC2D70F257}" dt="2019-07-12T01:40:47.733" v="61" actId="164"/>
          <ac:spMkLst>
            <pc:docMk/>
            <pc:sldMk cId="2154182559" sldId="318"/>
            <ac:spMk id="25" creationId="{AC4F91CC-6141-48A7-974C-8C5A9C076B23}"/>
          </ac:spMkLst>
        </pc:spChg>
        <pc:spChg chg="mod topLvl">
          <ac:chgData name="King Song" userId="eab1b9bdcaafb3fa" providerId="LiveId" clId="{E72726E0-FAF4-495B-BCF2-78FC2D70F257}" dt="2019-07-12T01:40:47.733" v="61" actId="164"/>
          <ac:spMkLst>
            <pc:docMk/>
            <pc:sldMk cId="2154182559" sldId="318"/>
            <ac:spMk id="26" creationId="{0E419A39-BB45-4445-A61E-92E9E3FAF234}"/>
          </ac:spMkLst>
        </pc:spChg>
        <pc:spChg chg="mod topLvl">
          <ac:chgData name="King Song" userId="eab1b9bdcaafb3fa" providerId="LiveId" clId="{E72726E0-FAF4-495B-BCF2-78FC2D70F257}" dt="2019-07-12T01:40:47.733" v="61" actId="164"/>
          <ac:spMkLst>
            <pc:docMk/>
            <pc:sldMk cId="2154182559" sldId="318"/>
            <ac:spMk id="27" creationId="{33C1DFDC-FE36-45B8-B912-D3F2678F8E35}"/>
          </ac:spMkLst>
        </pc:spChg>
        <pc:spChg chg="mod topLvl">
          <ac:chgData name="King Song" userId="eab1b9bdcaafb3fa" providerId="LiveId" clId="{E72726E0-FAF4-495B-BCF2-78FC2D70F257}" dt="2019-07-12T01:40:47.733" v="61" actId="164"/>
          <ac:spMkLst>
            <pc:docMk/>
            <pc:sldMk cId="2154182559" sldId="318"/>
            <ac:spMk id="28" creationId="{2BA271EB-25F0-4D56-A76B-476CE46280E4}"/>
          </ac:spMkLst>
        </pc:spChg>
        <pc:spChg chg="del mod topLvl">
          <ac:chgData name="King Song" userId="eab1b9bdcaafb3fa" providerId="LiveId" clId="{E72726E0-FAF4-495B-BCF2-78FC2D70F257}" dt="2019-07-12T01:40:43.447" v="60" actId="478"/>
          <ac:spMkLst>
            <pc:docMk/>
            <pc:sldMk cId="2154182559" sldId="318"/>
            <ac:spMk id="29" creationId="{44C6FD8E-1DCE-435B-8DBE-1422BFFB31F4}"/>
          </ac:spMkLst>
        </pc:spChg>
        <pc:spChg chg="del mod topLvl">
          <ac:chgData name="King Song" userId="eab1b9bdcaafb3fa" providerId="LiveId" clId="{E72726E0-FAF4-495B-BCF2-78FC2D70F257}" dt="2019-07-12T01:40:43.447" v="60" actId="478"/>
          <ac:spMkLst>
            <pc:docMk/>
            <pc:sldMk cId="2154182559" sldId="318"/>
            <ac:spMk id="30" creationId="{BE773B0C-65FF-49D9-8F7D-083900C8BC04}"/>
          </ac:spMkLst>
        </pc:spChg>
        <pc:spChg chg="del mod topLvl">
          <ac:chgData name="King Song" userId="eab1b9bdcaafb3fa" providerId="LiveId" clId="{E72726E0-FAF4-495B-BCF2-78FC2D70F257}" dt="2019-07-12T01:40:43.447" v="60" actId="478"/>
          <ac:spMkLst>
            <pc:docMk/>
            <pc:sldMk cId="2154182559" sldId="318"/>
            <ac:spMk id="31" creationId="{83B000FC-3D78-4BD4-ABB2-1CB05F2A7636}"/>
          </ac:spMkLst>
        </pc:spChg>
        <pc:spChg chg="del mod topLvl">
          <ac:chgData name="King Song" userId="eab1b9bdcaafb3fa" providerId="LiveId" clId="{E72726E0-FAF4-495B-BCF2-78FC2D70F257}" dt="2019-07-12T01:40:43.447" v="60" actId="478"/>
          <ac:spMkLst>
            <pc:docMk/>
            <pc:sldMk cId="2154182559" sldId="318"/>
            <ac:spMk id="32" creationId="{31C4E7F6-D194-4209-AB12-0B3069CDDDD0}"/>
          </ac:spMkLst>
        </pc:spChg>
        <pc:spChg chg="del mod topLvl">
          <ac:chgData name="King Song" userId="eab1b9bdcaafb3fa" providerId="LiveId" clId="{E72726E0-FAF4-495B-BCF2-78FC2D70F257}" dt="2019-07-12T01:40:43.447" v="60" actId="478"/>
          <ac:spMkLst>
            <pc:docMk/>
            <pc:sldMk cId="2154182559" sldId="318"/>
            <ac:spMk id="33" creationId="{88D0DDDF-2DAC-43EC-9984-836BA188BFD9}"/>
          </ac:spMkLst>
        </pc:spChg>
        <pc:spChg chg="add mod">
          <ac:chgData name="King Song" userId="eab1b9bdcaafb3fa" providerId="LiveId" clId="{E72726E0-FAF4-495B-BCF2-78FC2D70F257}" dt="2019-07-12T04:59:05.849" v="590" actId="1076"/>
          <ac:spMkLst>
            <pc:docMk/>
            <pc:sldMk cId="2154182559" sldId="318"/>
            <ac:spMk id="51" creationId="{C24427EA-61BB-42CD-9F9E-2BDEE7C00283}"/>
          </ac:spMkLst>
        </pc:spChg>
        <pc:spChg chg="add mod">
          <ac:chgData name="King Song" userId="eab1b9bdcaafb3fa" providerId="LiveId" clId="{E72726E0-FAF4-495B-BCF2-78FC2D70F257}" dt="2019-07-12T05:02:20.715" v="670" actId="1076"/>
          <ac:spMkLst>
            <pc:docMk/>
            <pc:sldMk cId="2154182559" sldId="318"/>
            <ac:spMk id="52" creationId="{12250A36-45E3-4028-A5DA-6735C0AF1A93}"/>
          </ac:spMkLst>
        </pc:spChg>
        <pc:spChg chg="add mod">
          <ac:chgData name="King Song" userId="eab1b9bdcaafb3fa" providerId="LiveId" clId="{E72726E0-FAF4-495B-BCF2-78FC2D70F257}" dt="2019-07-12T04:59:12.987" v="595" actId="1076"/>
          <ac:spMkLst>
            <pc:docMk/>
            <pc:sldMk cId="2154182559" sldId="318"/>
            <ac:spMk id="53" creationId="{186D2713-7765-46BC-A893-B44F2BD89FA8}"/>
          </ac:spMkLst>
        </pc:spChg>
        <pc:spChg chg="add mod">
          <ac:chgData name="King Song" userId="eab1b9bdcaafb3fa" providerId="LiveId" clId="{E72726E0-FAF4-495B-BCF2-78FC2D70F257}" dt="2019-07-12T05:01:43.535" v="659" actId="14100"/>
          <ac:spMkLst>
            <pc:docMk/>
            <pc:sldMk cId="2154182559" sldId="318"/>
            <ac:spMk id="54" creationId="{45737BB0-1DD6-4406-9148-2352DB976A3B}"/>
          </ac:spMkLst>
        </pc:spChg>
        <pc:spChg chg="add mod">
          <ac:chgData name="King Song" userId="eab1b9bdcaafb3fa" providerId="LiveId" clId="{E72726E0-FAF4-495B-BCF2-78FC2D70F257}" dt="2019-07-12T05:10:21.149" v="914"/>
          <ac:spMkLst>
            <pc:docMk/>
            <pc:sldMk cId="2154182559" sldId="318"/>
            <ac:spMk id="55" creationId="{934F341D-DC92-4A04-87E2-166A19F3F5FC}"/>
          </ac:spMkLst>
        </pc:spChg>
        <pc:spChg chg="add mod ord">
          <ac:chgData name="King Song" userId="eab1b9bdcaafb3fa" providerId="LiveId" clId="{E72726E0-FAF4-495B-BCF2-78FC2D70F257}" dt="2019-07-12T05:09:02.616" v="905" actId="207"/>
          <ac:spMkLst>
            <pc:docMk/>
            <pc:sldMk cId="2154182559" sldId="318"/>
            <ac:spMk id="56" creationId="{EAD6EAD0-BB42-4146-99E4-DD565F6C7777}"/>
          </ac:spMkLst>
        </pc:spChg>
        <pc:spChg chg="del mod topLvl">
          <ac:chgData name="King Song" userId="eab1b9bdcaafb3fa" providerId="LiveId" clId="{E72726E0-FAF4-495B-BCF2-78FC2D70F257}" dt="2019-07-12T05:11:53.309" v="970" actId="478"/>
          <ac:spMkLst>
            <pc:docMk/>
            <pc:sldMk cId="2154182559" sldId="318"/>
            <ac:spMk id="58" creationId="{3FBF9D73-2B68-4BFE-98BD-99DE3260814E}"/>
          </ac:spMkLst>
        </pc:spChg>
        <pc:spChg chg="mod topLvl">
          <ac:chgData name="King Song" userId="eab1b9bdcaafb3fa" providerId="LiveId" clId="{E72726E0-FAF4-495B-BCF2-78FC2D70F257}" dt="2019-07-12T05:11:51.622" v="969" actId="165"/>
          <ac:spMkLst>
            <pc:docMk/>
            <pc:sldMk cId="2154182559" sldId="318"/>
            <ac:spMk id="59" creationId="{187F1096-877C-488B-932B-5FE6604A040F}"/>
          </ac:spMkLst>
        </pc:spChg>
        <pc:spChg chg="mod topLvl">
          <ac:chgData name="King Song" userId="eab1b9bdcaafb3fa" providerId="LiveId" clId="{E72726E0-FAF4-495B-BCF2-78FC2D70F257}" dt="2019-07-12T05:11:51.622" v="969" actId="165"/>
          <ac:spMkLst>
            <pc:docMk/>
            <pc:sldMk cId="2154182559" sldId="318"/>
            <ac:spMk id="60" creationId="{93250663-60FB-4A81-9B9F-1C28B76F00AB}"/>
          </ac:spMkLst>
        </pc:spChg>
        <pc:spChg chg="mod topLvl">
          <ac:chgData name="King Song" userId="eab1b9bdcaafb3fa" providerId="LiveId" clId="{E72726E0-FAF4-495B-BCF2-78FC2D70F257}" dt="2019-07-12T05:11:51.622" v="969" actId="165"/>
          <ac:spMkLst>
            <pc:docMk/>
            <pc:sldMk cId="2154182559" sldId="318"/>
            <ac:spMk id="61" creationId="{C8E32D90-4ED1-49D4-B5CE-9F7E7C8202C9}"/>
          </ac:spMkLst>
        </pc:spChg>
        <pc:spChg chg="mod topLvl">
          <ac:chgData name="King Song" userId="eab1b9bdcaafb3fa" providerId="LiveId" clId="{E72726E0-FAF4-495B-BCF2-78FC2D70F257}" dt="2019-07-12T05:11:51.622" v="969" actId="165"/>
          <ac:spMkLst>
            <pc:docMk/>
            <pc:sldMk cId="2154182559" sldId="318"/>
            <ac:spMk id="62" creationId="{48011082-7394-4AA9-B0CB-D610966A03B8}"/>
          </ac:spMkLst>
        </pc:spChg>
        <pc:spChg chg="add mod">
          <ac:chgData name="King Song" userId="eab1b9bdcaafb3fa" providerId="LiveId" clId="{E72726E0-FAF4-495B-BCF2-78FC2D70F257}" dt="2019-07-12T05:34:49.825" v="1444" actId="20577"/>
          <ac:spMkLst>
            <pc:docMk/>
            <pc:sldMk cId="2154182559" sldId="318"/>
            <ac:spMk id="63" creationId="{CD3EDE8C-7B3A-4D57-A68B-E0ADCC382CF7}"/>
          </ac:spMkLst>
        </pc:spChg>
        <pc:spChg chg="add mod">
          <ac:chgData name="King Song" userId="eab1b9bdcaafb3fa" providerId="LiveId" clId="{E72726E0-FAF4-495B-BCF2-78FC2D70F257}" dt="2019-07-12T05:36:27.127" v="1522" actId="1076"/>
          <ac:spMkLst>
            <pc:docMk/>
            <pc:sldMk cId="2154182559" sldId="318"/>
            <ac:spMk id="77" creationId="{2F6A6C20-A88E-43F0-8CE2-56EE57709E42}"/>
          </ac:spMkLst>
        </pc:spChg>
        <pc:spChg chg="add mod">
          <ac:chgData name="King Song" userId="eab1b9bdcaafb3fa" providerId="LiveId" clId="{E72726E0-FAF4-495B-BCF2-78FC2D70F257}" dt="2019-07-12T05:36:33.485" v="1525" actId="1076"/>
          <ac:spMkLst>
            <pc:docMk/>
            <pc:sldMk cId="2154182559" sldId="318"/>
            <ac:spMk id="78" creationId="{DBBFDF36-DC8E-437A-B59D-C2B40FBE7F65}"/>
          </ac:spMkLst>
        </pc:spChg>
        <pc:spChg chg="add mod">
          <ac:chgData name="King Song" userId="eab1b9bdcaafb3fa" providerId="LiveId" clId="{E72726E0-FAF4-495B-BCF2-78FC2D70F257}" dt="2019-07-12T05:16:01.730" v="1122" actId="14100"/>
          <ac:spMkLst>
            <pc:docMk/>
            <pc:sldMk cId="2154182559" sldId="318"/>
            <ac:spMk id="79" creationId="{BF4171D7-F024-4ECD-AA65-0CE89EBB53F5}"/>
          </ac:spMkLst>
        </pc:spChg>
        <pc:spChg chg="add mod">
          <ac:chgData name="King Song" userId="eab1b9bdcaafb3fa" providerId="LiveId" clId="{E72726E0-FAF4-495B-BCF2-78FC2D70F257}" dt="2019-07-12T05:18:05.624" v="1162" actId="1076"/>
          <ac:spMkLst>
            <pc:docMk/>
            <pc:sldMk cId="2154182559" sldId="318"/>
            <ac:spMk id="80" creationId="{C284E1CD-785A-4037-889C-B475DFCA7F06}"/>
          </ac:spMkLst>
        </pc:spChg>
        <pc:spChg chg="add mod">
          <ac:chgData name="King Song" userId="eab1b9bdcaafb3fa" providerId="LiveId" clId="{E72726E0-FAF4-495B-BCF2-78FC2D70F257}" dt="2019-07-12T05:19:00.037" v="1269" actId="1076"/>
          <ac:spMkLst>
            <pc:docMk/>
            <pc:sldMk cId="2154182559" sldId="318"/>
            <ac:spMk id="86" creationId="{E105CC6E-6DB9-4DF5-A3DD-152914CFBA31}"/>
          </ac:spMkLst>
        </pc:spChg>
        <pc:spChg chg="add mod">
          <ac:chgData name="King Song" userId="eab1b9bdcaafb3fa" providerId="LiveId" clId="{E72726E0-FAF4-495B-BCF2-78FC2D70F257}" dt="2019-07-12T05:36:23.721" v="1520" actId="1076"/>
          <ac:spMkLst>
            <pc:docMk/>
            <pc:sldMk cId="2154182559" sldId="318"/>
            <ac:spMk id="87" creationId="{C2EACE68-1FDC-473B-9A48-6311074182D4}"/>
          </ac:spMkLst>
        </pc:spChg>
        <pc:spChg chg="add mod">
          <ac:chgData name="King Song" userId="eab1b9bdcaafb3fa" providerId="LiveId" clId="{E72726E0-FAF4-495B-BCF2-78FC2D70F257}" dt="2019-07-12T05:43:38.625" v="1819" actId="14100"/>
          <ac:spMkLst>
            <pc:docMk/>
            <pc:sldMk cId="2154182559" sldId="318"/>
            <ac:spMk id="88" creationId="{30BAED58-C9CA-41A2-95F2-9D4019E9746B}"/>
          </ac:spMkLst>
        </pc:spChg>
        <pc:spChg chg="add mod">
          <ac:chgData name="King Song" userId="eab1b9bdcaafb3fa" providerId="LiveId" clId="{E72726E0-FAF4-495B-BCF2-78FC2D70F257}" dt="2019-07-12T05:35:48.589" v="1503" actId="14100"/>
          <ac:spMkLst>
            <pc:docMk/>
            <pc:sldMk cId="2154182559" sldId="318"/>
            <ac:spMk id="89" creationId="{6A65F641-EDBB-4886-B2A8-84D1B45DFC6C}"/>
          </ac:spMkLst>
        </pc:spChg>
        <pc:spChg chg="add mod">
          <ac:chgData name="King Song" userId="eab1b9bdcaafb3fa" providerId="LiveId" clId="{E72726E0-FAF4-495B-BCF2-78FC2D70F257}" dt="2019-07-12T05:42:20.401" v="1673" actId="1076"/>
          <ac:spMkLst>
            <pc:docMk/>
            <pc:sldMk cId="2154182559" sldId="318"/>
            <ac:spMk id="90" creationId="{BCAF4421-1524-4AD6-BFBA-8130DDAA43C6}"/>
          </ac:spMkLst>
        </pc:spChg>
        <pc:spChg chg="mod topLvl">
          <ac:chgData name="King Song" userId="eab1b9bdcaafb3fa" providerId="LiveId" clId="{E72726E0-FAF4-495B-BCF2-78FC2D70F257}" dt="2019-07-12T05:42:00.706" v="1657" actId="14100"/>
          <ac:spMkLst>
            <pc:docMk/>
            <pc:sldMk cId="2154182559" sldId="318"/>
            <ac:spMk id="92" creationId="{0D84F8AE-F561-41B7-9D23-032AD4E5C211}"/>
          </ac:spMkLst>
        </pc:spChg>
        <pc:spChg chg="mod topLvl">
          <ac:chgData name="King Song" userId="eab1b9bdcaafb3fa" providerId="LiveId" clId="{E72726E0-FAF4-495B-BCF2-78FC2D70F257}" dt="2019-07-12T05:41:12.613" v="1624" actId="164"/>
          <ac:spMkLst>
            <pc:docMk/>
            <pc:sldMk cId="2154182559" sldId="318"/>
            <ac:spMk id="103" creationId="{66012374-91A7-45D5-B6B1-B9081B46F897}"/>
          </ac:spMkLst>
        </pc:spChg>
        <pc:spChg chg="mod topLvl">
          <ac:chgData name="King Song" userId="eab1b9bdcaafb3fa" providerId="LiveId" clId="{E72726E0-FAF4-495B-BCF2-78FC2D70F257}" dt="2019-07-12T05:41:12.613" v="1624" actId="164"/>
          <ac:spMkLst>
            <pc:docMk/>
            <pc:sldMk cId="2154182559" sldId="318"/>
            <ac:spMk id="104" creationId="{A677A6AE-B37B-4E29-8615-8876416C29D3}"/>
          </ac:spMkLst>
        </pc:spChg>
        <pc:spChg chg="mod topLvl">
          <ac:chgData name="King Song" userId="eab1b9bdcaafb3fa" providerId="LiveId" clId="{E72726E0-FAF4-495B-BCF2-78FC2D70F257}" dt="2019-07-12T05:41:12.613" v="1624" actId="164"/>
          <ac:spMkLst>
            <pc:docMk/>
            <pc:sldMk cId="2154182559" sldId="318"/>
            <ac:spMk id="105" creationId="{C6FA6E07-97F0-43E2-A7F9-BE09B6C3CC36}"/>
          </ac:spMkLst>
        </pc:spChg>
        <pc:spChg chg="mod topLvl">
          <ac:chgData name="King Song" userId="eab1b9bdcaafb3fa" providerId="LiveId" clId="{E72726E0-FAF4-495B-BCF2-78FC2D70F257}" dt="2019-07-12T05:41:12.613" v="1624" actId="164"/>
          <ac:spMkLst>
            <pc:docMk/>
            <pc:sldMk cId="2154182559" sldId="318"/>
            <ac:spMk id="106" creationId="{E5C264AD-7317-4006-BDEC-70075213B757}"/>
          </ac:spMkLst>
        </pc:spChg>
        <pc:spChg chg="del">
          <ac:chgData name="King Song" userId="eab1b9bdcaafb3fa" providerId="LiveId" clId="{E72726E0-FAF4-495B-BCF2-78FC2D70F257}" dt="2019-07-12T05:38:25.576" v="1567" actId="478"/>
          <ac:spMkLst>
            <pc:docMk/>
            <pc:sldMk cId="2154182559" sldId="318"/>
            <ac:spMk id="107" creationId="{39DAAF87-FCCB-4893-AC1A-473D222DA4F9}"/>
          </ac:spMkLst>
        </pc:spChg>
        <pc:spChg chg="del">
          <ac:chgData name="King Song" userId="eab1b9bdcaafb3fa" providerId="LiveId" clId="{E72726E0-FAF4-495B-BCF2-78FC2D70F257}" dt="2019-07-12T05:38:23.514" v="1566" actId="478"/>
          <ac:spMkLst>
            <pc:docMk/>
            <pc:sldMk cId="2154182559" sldId="318"/>
            <ac:spMk id="108" creationId="{447E9A8E-7D0A-4251-80DA-2AF0DC65CE04}"/>
          </ac:spMkLst>
        </pc:spChg>
        <pc:spChg chg="mod topLvl">
          <ac:chgData name="King Song" userId="eab1b9bdcaafb3fa" providerId="LiveId" clId="{E72726E0-FAF4-495B-BCF2-78FC2D70F257}" dt="2019-07-12T05:41:12.613" v="1624" actId="164"/>
          <ac:spMkLst>
            <pc:docMk/>
            <pc:sldMk cId="2154182559" sldId="318"/>
            <ac:spMk id="109" creationId="{08613EBD-33F8-410A-9C21-BA1402CB0990}"/>
          </ac:spMkLst>
        </pc:spChg>
        <pc:spChg chg="del">
          <ac:chgData name="King Song" userId="eab1b9bdcaafb3fa" providerId="LiveId" clId="{E72726E0-FAF4-495B-BCF2-78FC2D70F257}" dt="2019-07-12T05:38:27.872" v="1568" actId="478"/>
          <ac:spMkLst>
            <pc:docMk/>
            <pc:sldMk cId="2154182559" sldId="318"/>
            <ac:spMk id="110" creationId="{2B323E13-096B-4DEF-8078-6A3D4D566F64}"/>
          </ac:spMkLst>
        </pc:spChg>
        <pc:spChg chg="mod topLvl">
          <ac:chgData name="King Song" userId="eab1b9bdcaafb3fa" providerId="LiveId" clId="{E72726E0-FAF4-495B-BCF2-78FC2D70F257}" dt="2019-07-12T05:41:12.613" v="1624" actId="164"/>
          <ac:spMkLst>
            <pc:docMk/>
            <pc:sldMk cId="2154182559" sldId="318"/>
            <ac:spMk id="111" creationId="{B0E11E6A-0863-463E-AD40-42E59B304DB4}"/>
          </ac:spMkLst>
        </pc:spChg>
        <pc:spChg chg="mod topLvl">
          <ac:chgData name="King Song" userId="eab1b9bdcaafb3fa" providerId="LiveId" clId="{E72726E0-FAF4-495B-BCF2-78FC2D70F257}" dt="2019-07-12T05:41:12.613" v="1624" actId="164"/>
          <ac:spMkLst>
            <pc:docMk/>
            <pc:sldMk cId="2154182559" sldId="318"/>
            <ac:spMk id="112" creationId="{3909E7FB-C2CA-4C10-B18A-477A5F1EABA0}"/>
          </ac:spMkLst>
        </pc:spChg>
        <pc:spChg chg="add mod">
          <ac:chgData name="King Song" userId="eab1b9bdcaafb3fa" providerId="LiveId" clId="{E72726E0-FAF4-495B-BCF2-78FC2D70F257}" dt="2019-07-12T05:42:38.686" v="1710"/>
          <ac:spMkLst>
            <pc:docMk/>
            <pc:sldMk cId="2154182559" sldId="318"/>
            <ac:spMk id="113" creationId="{99A02682-977D-4FB9-BF45-665AFFBBCD76}"/>
          </ac:spMkLst>
        </pc:spChg>
        <pc:spChg chg="add mod">
          <ac:chgData name="King Song" userId="eab1b9bdcaafb3fa" providerId="LiveId" clId="{E72726E0-FAF4-495B-BCF2-78FC2D70F257}" dt="2019-07-12T05:42:43.202" v="1730"/>
          <ac:spMkLst>
            <pc:docMk/>
            <pc:sldMk cId="2154182559" sldId="318"/>
            <ac:spMk id="114" creationId="{3F7F4DDE-825E-4349-8BBB-6CC92ABCBD94}"/>
          </ac:spMkLst>
        </pc:spChg>
        <pc:spChg chg="add mod">
          <ac:chgData name="King Song" userId="eab1b9bdcaafb3fa" providerId="LiveId" clId="{E72726E0-FAF4-495B-BCF2-78FC2D70F257}" dt="2019-07-12T05:42:47.700" v="1749"/>
          <ac:spMkLst>
            <pc:docMk/>
            <pc:sldMk cId="2154182559" sldId="318"/>
            <ac:spMk id="115" creationId="{161942AD-B9F5-40B4-B1AA-7D776FB70EC2}"/>
          </ac:spMkLst>
        </pc:spChg>
        <pc:spChg chg="add mod">
          <ac:chgData name="King Song" userId="eab1b9bdcaafb3fa" providerId="LiveId" clId="{E72726E0-FAF4-495B-BCF2-78FC2D70F257}" dt="2019-07-12T05:42:52.105" v="1769"/>
          <ac:spMkLst>
            <pc:docMk/>
            <pc:sldMk cId="2154182559" sldId="318"/>
            <ac:spMk id="116" creationId="{9EFA6E5A-3327-4FD9-8B34-3FA0ABC42E93}"/>
          </ac:spMkLst>
        </pc:spChg>
        <pc:spChg chg="add mod">
          <ac:chgData name="King Song" userId="eab1b9bdcaafb3fa" providerId="LiveId" clId="{E72726E0-FAF4-495B-BCF2-78FC2D70F257}" dt="2019-07-12T05:42:31.290" v="1689" actId="5793"/>
          <ac:spMkLst>
            <pc:docMk/>
            <pc:sldMk cId="2154182559" sldId="318"/>
            <ac:spMk id="117" creationId="{6945B63E-CF75-4D5A-A9F5-E7D2EF11E2C2}"/>
          </ac:spMkLst>
        </pc:spChg>
        <pc:grpChg chg="add mod">
          <ac:chgData name="King Song" userId="eab1b9bdcaafb3fa" providerId="LiveId" clId="{E72726E0-FAF4-495B-BCF2-78FC2D70F257}" dt="2019-07-12T04:58:55.335" v="585" actId="1076"/>
          <ac:grpSpMkLst>
            <pc:docMk/>
            <pc:sldMk cId="2154182559" sldId="318"/>
            <ac:grpSpMk id="22" creationId="{7CD30161-9340-4FC4-A142-13C152DCBA87}"/>
          </ac:grpSpMkLst>
        </pc:grpChg>
        <pc:grpChg chg="add del mod">
          <ac:chgData name="King Song" userId="eab1b9bdcaafb3fa" providerId="LiveId" clId="{E72726E0-FAF4-495B-BCF2-78FC2D70F257}" dt="2019-07-12T01:40:40.818" v="59" actId="165"/>
          <ac:grpSpMkLst>
            <pc:docMk/>
            <pc:sldMk cId="2154182559" sldId="318"/>
            <ac:grpSpMk id="23" creationId="{DB164DB9-CF89-40CF-B735-9FF83897F050}"/>
          </ac:grpSpMkLst>
        </pc:grpChg>
        <pc:grpChg chg="add mod">
          <ac:chgData name="King Song" userId="eab1b9bdcaafb3fa" providerId="LiveId" clId="{E72726E0-FAF4-495B-BCF2-78FC2D70F257}" dt="2019-07-12T05:01:11.433" v="652" actId="1076"/>
          <ac:grpSpMkLst>
            <pc:docMk/>
            <pc:sldMk cId="2154182559" sldId="318"/>
            <ac:grpSpMk id="31" creationId="{CB062384-87FD-4327-BC4B-F82DB131C758}"/>
          </ac:grpSpMkLst>
        </pc:grpChg>
        <pc:grpChg chg="add mod">
          <ac:chgData name="King Song" userId="eab1b9bdcaafb3fa" providerId="LiveId" clId="{E72726E0-FAF4-495B-BCF2-78FC2D70F257}" dt="2019-07-12T05:00:42.878" v="634" actId="1076"/>
          <ac:grpSpMkLst>
            <pc:docMk/>
            <pc:sldMk cId="2154182559" sldId="318"/>
            <ac:grpSpMk id="34" creationId="{D4B231E3-97EC-46AE-A75E-25D1ED1EAC2C}"/>
          </ac:grpSpMkLst>
        </pc:grpChg>
        <pc:grpChg chg="add del mod">
          <ac:chgData name="King Song" userId="eab1b9bdcaafb3fa" providerId="LiveId" clId="{E72726E0-FAF4-495B-BCF2-78FC2D70F257}" dt="2019-07-12T05:11:51.622" v="969" actId="165"/>
          <ac:grpSpMkLst>
            <pc:docMk/>
            <pc:sldMk cId="2154182559" sldId="318"/>
            <ac:grpSpMk id="57" creationId="{7D929F4D-6DF9-4AF9-AB9F-A82FA3A8E269}"/>
          </ac:grpSpMkLst>
        </pc:grpChg>
        <pc:grpChg chg="add del mod">
          <ac:chgData name="King Song" userId="eab1b9bdcaafb3fa" providerId="LiveId" clId="{E72726E0-FAF4-495B-BCF2-78FC2D70F257}" dt="2019-07-12T05:37:51.513" v="1543" actId="165"/>
          <ac:grpSpMkLst>
            <pc:docMk/>
            <pc:sldMk cId="2154182559" sldId="318"/>
            <ac:grpSpMk id="91" creationId="{12C98FFA-7D5C-4A00-83B1-EBB413040EA6}"/>
          </ac:grpSpMkLst>
        </pc:grpChg>
        <pc:grpChg chg="del mod topLvl">
          <ac:chgData name="King Song" userId="eab1b9bdcaafb3fa" providerId="LiveId" clId="{E72726E0-FAF4-495B-BCF2-78FC2D70F257}" dt="2019-07-12T05:39:51.988" v="1604" actId="165"/>
          <ac:grpSpMkLst>
            <pc:docMk/>
            <pc:sldMk cId="2154182559" sldId="318"/>
            <ac:grpSpMk id="93" creationId="{671447CA-AFB6-4B1A-909D-B8F99049D30E}"/>
          </ac:grpSpMkLst>
        </pc:grpChg>
        <pc:grpChg chg="del mod topLvl">
          <ac:chgData name="King Song" userId="eab1b9bdcaafb3fa" providerId="LiveId" clId="{E72726E0-FAF4-495B-BCF2-78FC2D70F257}" dt="2019-07-12T05:41:17.128" v="1625" actId="478"/>
          <ac:grpSpMkLst>
            <pc:docMk/>
            <pc:sldMk cId="2154182559" sldId="318"/>
            <ac:grpSpMk id="94" creationId="{25F7CBCA-111A-42FB-B50D-FEB1DD489CA8}"/>
          </ac:grpSpMkLst>
        </pc:grpChg>
        <pc:grpChg chg="add mod">
          <ac:chgData name="King Song" userId="eab1b9bdcaafb3fa" providerId="LiveId" clId="{E72726E0-FAF4-495B-BCF2-78FC2D70F257}" dt="2019-07-12T05:41:50.307" v="1641" actId="1076"/>
          <ac:grpSpMkLst>
            <pc:docMk/>
            <pc:sldMk cId="2154182559" sldId="318"/>
            <ac:grpSpMk id="118" creationId="{7C92EDE0-9D44-4961-9294-6CA001CB370A}"/>
          </ac:grpSpMkLst>
        </pc:grpChg>
        <pc:picChg chg="add del mod">
          <ac:chgData name="King Song" userId="eab1b9bdcaafb3fa" providerId="LiveId" clId="{E72726E0-FAF4-495B-BCF2-78FC2D70F257}" dt="2019-07-12T05:09:36.978" v="906" actId="478"/>
          <ac:picMkLst>
            <pc:docMk/>
            <pc:sldMk cId="2154182559" sldId="318"/>
            <ac:picMk id="10" creationId="{E2A98764-3A7E-4604-8818-FCD4E297D2E6}"/>
          </ac:picMkLst>
        </pc:picChg>
        <pc:cxnChg chg="add mod">
          <ac:chgData name="King Song" userId="eab1b9bdcaafb3fa" providerId="LiveId" clId="{E72726E0-FAF4-495B-BCF2-78FC2D70F257}" dt="2019-07-12T05:00:42.878" v="634" actId="1076"/>
          <ac:cxnSpMkLst>
            <pc:docMk/>
            <pc:sldMk cId="2154182559" sldId="318"/>
            <ac:cxnSpMk id="4" creationId="{A7714D22-9F8F-4A63-8AEF-1285600327A9}"/>
          </ac:cxnSpMkLst>
        </pc:cxnChg>
        <pc:cxnChg chg="add mod">
          <ac:chgData name="King Song" userId="eab1b9bdcaafb3fa" providerId="LiveId" clId="{E72726E0-FAF4-495B-BCF2-78FC2D70F257}" dt="2019-07-12T05:00:42.878" v="634" actId="1076"/>
          <ac:cxnSpMkLst>
            <pc:docMk/>
            <pc:sldMk cId="2154182559" sldId="318"/>
            <ac:cxnSpMk id="37" creationId="{114E95BA-D64F-468F-9577-33E4ED346884}"/>
          </ac:cxnSpMkLst>
        </pc:cxnChg>
        <pc:cxnChg chg="add mod">
          <ac:chgData name="King Song" userId="eab1b9bdcaafb3fa" providerId="LiveId" clId="{E72726E0-FAF4-495B-BCF2-78FC2D70F257}" dt="2019-07-12T05:00:42.878" v="634" actId="1076"/>
          <ac:cxnSpMkLst>
            <pc:docMk/>
            <pc:sldMk cId="2154182559" sldId="318"/>
            <ac:cxnSpMk id="38" creationId="{BA9D96A1-47D6-414E-8E47-D7E8A7B24CC8}"/>
          </ac:cxnSpMkLst>
        </pc:cxnChg>
        <pc:cxnChg chg="add mod">
          <ac:chgData name="King Song" userId="eab1b9bdcaafb3fa" providerId="LiveId" clId="{E72726E0-FAF4-495B-BCF2-78FC2D70F257}" dt="2019-07-12T05:00:42.878" v="634" actId="1076"/>
          <ac:cxnSpMkLst>
            <pc:docMk/>
            <pc:sldMk cId="2154182559" sldId="318"/>
            <ac:cxnSpMk id="39" creationId="{967737C6-6645-405C-BF97-C2B2CC6281BA}"/>
          </ac:cxnSpMkLst>
        </pc:cxnChg>
        <pc:cxnChg chg="add mod">
          <ac:chgData name="King Song" userId="eab1b9bdcaafb3fa" providerId="LiveId" clId="{E72726E0-FAF4-495B-BCF2-78FC2D70F257}" dt="2019-07-12T05:00:42.878" v="634" actId="1076"/>
          <ac:cxnSpMkLst>
            <pc:docMk/>
            <pc:sldMk cId="2154182559" sldId="318"/>
            <ac:cxnSpMk id="40" creationId="{3C1E1917-799B-44AE-A106-9E45D0763F61}"/>
          </ac:cxnSpMkLst>
        </pc:cxnChg>
        <pc:cxnChg chg="add mod">
          <ac:chgData name="King Song" userId="eab1b9bdcaafb3fa" providerId="LiveId" clId="{E72726E0-FAF4-495B-BCF2-78FC2D70F257}" dt="2019-07-12T05:01:11.433" v="652" actId="1076"/>
          <ac:cxnSpMkLst>
            <pc:docMk/>
            <pc:sldMk cId="2154182559" sldId="318"/>
            <ac:cxnSpMk id="42" creationId="{6B79325F-EF4F-4A1D-B3D4-DBC2DEAD0582}"/>
          </ac:cxnSpMkLst>
        </pc:cxnChg>
        <pc:cxnChg chg="add mod">
          <ac:chgData name="King Song" userId="eab1b9bdcaafb3fa" providerId="LiveId" clId="{E72726E0-FAF4-495B-BCF2-78FC2D70F257}" dt="2019-07-12T05:01:11.433" v="652" actId="1076"/>
          <ac:cxnSpMkLst>
            <pc:docMk/>
            <pc:sldMk cId="2154182559" sldId="318"/>
            <ac:cxnSpMk id="43" creationId="{543FA3DB-D050-45C5-8E74-D555AB5507C4}"/>
          </ac:cxnSpMkLst>
        </pc:cxnChg>
        <pc:cxnChg chg="add mod">
          <ac:chgData name="King Song" userId="eab1b9bdcaafb3fa" providerId="LiveId" clId="{E72726E0-FAF4-495B-BCF2-78FC2D70F257}" dt="2019-07-12T05:01:11.433" v="652" actId="1076"/>
          <ac:cxnSpMkLst>
            <pc:docMk/>
            <pc:sldMk cId="2154182559" sldId="318"/>
            <ac:cxnSpMk id="44" creationId="{0D4E9FF5-D635-47FA-8E5A-DDC47CE4A344}"/>
          </ac:cxnSpMkLst>
        </pc:cxnChg>
        <pc:cxnChg chg="add mod">
          <ac:chgData name="King Song" userId="eab1b9bdcaafb3fa" providerId="LiveId" clId="{E72726E0-FAF4-495B-BCF2-78FC2D70F257}" dt="2019-07-12T05:01:11.433" v="652" actId="1076"/>
          <ac:cxnSpMkLst>
            <pc:docMk/>
            <pc:sldMk cId="2154182559" sldId="318"/>
            <ac:cxnSpMk id="47" creationId="{9E293F6A-4034-4A74-BA67-9E93F0410E1E}"/>
          </ac:cxnSpMkLst>
        </pc:cxnChg>
        <pc:cxnChg chg="add mod">
          <ac:chgData name="King Song" userId="eab1b9bdcaafb3fa" providerId="LiveId" clId="{E72726E0-FAF4-495B-BCF2-78FC2D70F257}" dt="2019-07-12T05:11:16.796" v="959" actId="14100"/>
          <ac:cxnSpMkLst>
            <pc:docMk/>
            <pc:sldMk cId="2154182559" sldId="318"/>
            <ac:cxnSpMk id="64" creationId="{91E2FDDA-8EA4-4EF2-AD0C-E42B5498CEC8}"/>
          </ac:cxnSpMkLst>
        </pc:cxnChg>
        <pc:cxnChg chg="add mod">
          <ac:chgData name="King Song" userId="eab1b9bdcaafb3fa" providerId="LiveId" clId="{E72726E0-FAF4-495B-BCF2-78FC2D70F257}" dt="2019-07-12T05:11:24.231" v="962" actId="14100"/>
          <ac:cxnSpMkLst>
            <pc:docMk/>
            <pc:sldMk cId="2154182559" sldId="318"/>
            <ac:cxnSpMk id="68" creationId="{584FE80D-B57D-472B-BE4D-FF78244FB8F9}"/>
          </ac:cxnSpMkLst>
        </pc:cxnChg>
        <pc:cxnChg chg="add mod">
          <ac:chgData name="King Song" userId="eab1b9bdcaafb3fa" providerId="LiveId" clId="{E72726E0-FAF4-495B-BCF2-78FC2D70F257}" dt="2019-07-12T05:11:29.808" v="965" actId="14100"/>
          <ac:cxnSpMkLst>
            <pc:docMk/>
            <pc:sldMk cId="2154182559" sldId="318"/>
            <ac:cxnSpMk id="71" creationId="{BBD364BD-7FB5-4468-8F19-5A0EC998EA8B}"/>
          </ac:cxnSpMkLst>
        </pc:cxnChg>
        <pc:cxnChg chg="add mod">
          <ac:chgData name="King Song" userId="eab1b9bdcaafb3fa" providerId="LiveId" clId="{E72726E0-FAF4-495B-BCF2-78FC2D70F257}" dt="2019-07-12T05:11:35.822" v="968" actId="14100"/>
          <ac:cxnSpMkLst>
            <pc:docMk/>
            <pc:sldMk cId="2154182559" sldId="318"/>
            <ac:cxnSpMk id="74" creationId="{4E25BB80-CE5E-482F-B227-3F34C2362A9F}"/>
          </ac:cxnSpMkLst>
        </pc:cxnChg>
        <pc:cxnChg chg="add mod">
          <ac:chgData name="King Song" userId="eab1b9bdcaafb3fa" providerId="LiveId" clId="{E72726E0-FAF4-495B-BCF2-78FC2D70F257}" dt="2019-07-12T05:18:00.455" v="1158" actId="14100"/>
          <ac:cxnSpMkLst>
            <pc:docMk/>
            <pc:sldMk cId="2154182559" sldId="318"/>
            <ac:cxnSpMk id="81" creationId="{35E4EC0B-7F6D-497F-959F-4300B770ABB3}"/>
          </ac:cxnSpMkLst>
        </pc:cxnChg>
        <pc:cxnChg chg="add mod">
          <ac:chgData name="King Song" userId="eab1b9bdcaafb3fa" providerId="LiveId" clId="{E72726E0-FAF4-495B-BCF2-78FC2D70F257}" dt="2019-07-12T05:44:15.134" v="1826" actId="208"/>
          <ac:cxnSpMkLst>
            <pc:docMk/>
            <pc:sldMk cId="2154182559" sldId="318"/>
            <ac:cxnSpMk id="119" creationId="{F6F5C493-0658-477B-A29A-0D4C293CBD24}"/>
          </ac:cxnSpMkLst>
        </pc:cxnChg>
      </pc:sldChg>
      <pc:sldChg chg="addSp delSp modSp add modAnim">
        <pc:chgData name="King Song" userId="eab1b9bdcaafb3fa" providerId="LiveId" clId="{E72726E0-FAF4-495B-BCF2-78FC2D70F257}" dt="2019-07-17T07:41:07.869" v="7306" actId="478"/>
        <pc:sldMkLst>
          <pc:docMk/>
          <pc:sldMk cId="1003492388" sldId="319"/>
        </pc:sldMkLst>
        <pc:spChg chg="del">
          <ac:chgData name="King Song" userId="eab1b9bdcaafb3fa" providerId="LiveId" clId="{E72726E0-FAF4-495B-BCF2-78FC2D70F257}" dt="2019-07-16T06:01:00.396" v="1828"/>
          <ac:spMkLst>
            <pc:docMk/>
            <pc:sldMk cId="1003492388" sldId="319"/>
            <ac:spMk id="2" creationId="{9F7728C9-4D07-4CE2-BFA5-2014B490143E}"/>
          </ac:spMkLst>
        </pc:spChg>
        <pc:spChg chg="add mod">
          <ac:chgData name="King Song" userId="eab1b9bdcaafb3fa" providerId="LiveId" clId="{E72726E0-FAF4-495B-BCF2-78FC2D70F257}" dt="2019-07-16T06:02:14.244" v="1933"/>
          <ac:spMkLst>
            <pc:docMk/>
            <pc:sldMk cId="1003492388" sldId="319"/>
            <ac:spMk id="3" creationId="{9A35AF75-8BA9-4B07-8AF6-565EEB348D9D}"/>
          </ac:spMkLst>
        </pc:spChg>
        <pc:spChg chg="add mod">
          <ac:chgData name="King Song" userId="eab1b9bdcaafb3fa" providerId="LiveId" clId="{E72726E0-FAF4-495B-BCF2-78FC2D70F257}" dt="2019-07-16T08:47:34.348" v="5651" actId="6549"/>
          <ac:spMkLst>
            <pc:docMk/>
            <pc:sldMk cId="1003492388" sldId="319"/>
            <ac:spMk id="4" creationId="{7D36DBA0-AE5D-4FE7-B5D7-D9299B142ED0}"/>
          </ac:spMkLst>
        </pc:spChg>
        <pc:spChg chg="add del">
          <ac:chgData name="King Song" userId="eab1b9bdcaafb3fa" providerId="LiveId" clId="{E72726E0-FAF4-495B-BCF2-78FC2D70F257}" dt="2019-07-16T07:15:03.309" v="3258"/>
          <ac:spMkLst>
            <pc:docMk/>
            <pc:sldMk cId="1003492388" sldId="319"/>
            <ac:spMk id="5" creationId="{5DE39C0B-8938-4A5F-8892-974007FC35B6}"/>
          </ac:spMkLst>
        </pc:spChg>
        <pc:spChg chg="add mod topLvl">
          <ac:chgData name="King Song" userId="eab1b9bdcaafb3fa" providerId="LiveId" clId="{E72726E0-FAF4-495B-BCF2-78FC2D70F257}" dt="2019-07-16T07:53:46.462" v="5614" actId="113"/>
          <ac:spMkLst>
            <pc:docMk/>
            <pc:sldMk cId="1003492388" sldId="319"/>
            <ac:spMk id="6" creationId="{ED3886A3-7784-4103-AAD8-EC06429BBE29}"/>
          </ac:spMkLst>
        </pc:spChg>
        <pc:spChg chg="add mod topLvl">
          <ac:chgData name="King Song" userId="eab1b9bdcaafb3fa" providerId="LiveId" clId="{E72726E0-FAF4-495B-BCF2-78FC2D70F257}" dt="2019-07-16T07:52:45.177" v="5564" actId="164"/>
          <ac:spMkLst>
            <pc:docMk/>
            <pc:sldMk cId="1003492388" sldId="319"/>
            <ac:spMk id="7" creationId="{E3137C49-BCB8-4597-9A67-10F6BD7FC5A8}"/>
          </ac:spMkLst>
        </pc:spChg>
        <pc:spChg chg="add mod topLvl">
          <ac:chgData name="King Song" userId="eab1b9bdcaafb3fa" providerId="LiveId" clId="{E72726E0-FAF4-495B-BCF2-78FC2D70F257}" dt="2019-07-16T07:52:45.177" v="5564" actId="164"/>
          <ac:spMkLst>
            <pc:docMk/>
            <pc:sldMk cId="1003492388" sldId="319"/>
            <ac:spMk id="8" creationId="{C1689606-AAFD-45CE-87AB-FBC1DC752014}"/>
          </ac:spMkLst>
        </pc:spChg>
        <pc:spChg chg="add mod topLvl">
          <ac:chgData name="King Song" userId="eab1b9bdcaafb3fa" providerId="LiveId" clId="{E72726E0-FAF4-495B-BCF2-78FC2D70F257}" dt="2019-07-16T07:52:45.177" v="5564" actId="164"/>
          <ac:spMkLst>
            <pc:docMk/>
            <pc:sldMk cId="1003492388" sldId="319"/>
            <ac:spMk id="9" creationId="{2B66C7D7-9309-42C7-80AD-194F5534A390}"/>
          </ac:spMkLst>
        </pc:spChg>
        <pc:spChg chg="add mod topLvl">
          <ac:chgData name="King Song" userId="eab1b9bdcaafb3fa" providerId="LiveId" clId="{E72726E0-FAF4-495B-BCF2-78FC2D70F257}" dt="2019-07-16T07:52:45.177" v="5564" actId="164"/>
          <ac:spMkLst>
            <pc:docMk/>
            <pc:sldMk cId="1003492388" sldId="319"/>
            <ac:spMk id="10" creationId="{3BBDDC75-CC13-4BDA-8233-D65315945AA5}"/>
          </ac:spMkLst>
        </pc:spChg>
        <pc:spChg chg="add mod topLvl">
          <ac:chgData name="King Song" userId="eab1b9bdcaafb3fa" providerId="LiveId" clId="{E72726E0-FAF4-495B-BCF2-78FC2D70F257}" dt="2019-07-16T07:52:45.177" v="5564" actId="164"/>
          <ac:spMkLst>
            <pc:docMk/>
            <pc:sldMk cId="1003492388" sldId="319"/>
            <ac:spMk id="11" creationId="{3373757D-2371-42A5-AE40-554DBC79E78C}"/>
          </ac:spMkLst>
        </pc:spChg>
        <pc:grpChg chg="add del mod">
          <ac:chgData name="King Song" userId="eab1b9bdcaafb3fa" providerId="LiveId" clId="{E72726E0-FAF4-495B-BCF2-78FC2D70F257}" dt="2019-07-16T07:27:11.972" v="4258" actId="165"/>
          <ac:grpSpMkLst>
            <pc:docMk/>
            <pc:sldMk cId="1003492388" sldId="319"/>
            <ac:grpSpMk id="12" creationId="{44A4952E-5557-4EA0-BF1B-9F99DCA7ABD1}"/>
          </ac:grpSpMkLst>
        </pc:grpChg>
        <pc:grpChg chg="add del mod">
          <ac:chgData name="King Song" userId="eab1b9bdcaafb3fa" providerId="LiveId" clId="{E72726E0-FAF4-495B-BCF2-78FC2D70F257}" dt="2019-07-16T07:51:32.809" v="5465" actId="165"/>
          <ac:grpSpMkLst>
            <pc:docMk/>
            <pc:sldMk cId="1003492388" sldId="319"/>
            <ac:grpSpMk id="13" creationId="{7A7713AC-0014-4F04-94CA-B022A00EBDCE}"/>
          </ac:grpSpMkLst>
        </pc:grpChg>
        <pc:grpChg chg="add del mod">
          <ac:chgData name="King Song" userId="eab1b9bdcaafb3fa" providerId="LiveId" clId="{E72726E0-FAF4-495B-BCF2-78FC2D70F257}" dt="2019-07-17T07:41:07.869" v="7306" actId="478"/>
          <ac:grpSpMkLst>
            <pc:docMk/>
            <pc:sldMk cId="1003492388" sldId="319"/>
            <ac:grpSpMk id="14" creationId="{454A4069-64E1-4C41-8BD0-11C589F12B2C}"/>
          </ac:grpSpMkLst>
        </pc:grpChg>
      </pc:sldChg>
      <pc:sldChg chg="delSp modSp add ord">
        <pc:chgData name="King Song" userId="eab1b9bdcaafb3fa" providerId="LiveId" clId="{E72726E0-FAF4-495B-BCF2-78FC2D70F257}" dt="2019-07-17T07:41:33.020" v="7369"/>
        <pc:sldMkLst>
          <pc:docMk/>
          <pc:sldMk cId="1043188312" sldId="320"/>
        </pc:sldMkLst>
        <pc:spChg chg="mod">
          <ac:chgData name="King Song" userId="eab1b9bdcaafb3fa" providerId="LiveId" clId="{E72726E0-FAF4-495B-BCF2-78FC2D70F257}" dt="2019-07-17T07:20:14.252" v="7071" actId="6549"/>
          <ac:spMkLst>
            <pc:docMk/>
            <pc:sldMk cId="1043188312" sldId="320"/>
            <ac:spMk id="3" creationId="{9A35AF75-8BA9-4B07-8AF6-565EEB348D9D}"/>
          </ac:spMkLst>
        </pc:spChg>
        <pc:spChg chg="mod">
          <ac:chgData name="King Song" userId="eab1b9bdcaafb3fa" providerId="LiveId" clId="{E72726E0-FAF4-495B-BCF2-78FC2D70F257}" dt="2019-07-17T07:41:33.020" v="7369"/>
          <ac:spMkLst>
            <pc:docMk/>
            <pc:sldMk cId="1043188312" sldId="320"/>
            <ac:spMk id="4" creationId="{7D36DBA0-AE5D-4FE7-B5D7-D9299B142ED0}"/>
          </ac:spMkLst>
        </pc:spChg>
        <pc:grpChg chg="del">
          <ac:chgData name="King Song" userId="eab1b9bdcaafb3fa" providerId="LiveId" clId="{E72726E0-FAF4-495B-BCF2-78FC2D70F257}" dt="2019-07-17T07:20:44.177" v="7157" actId="478"/>
          <ac:grpSpMkLst>
            <pc:docMk/>
            <pc:sldMk cId="1043188312" sldId="320"/>
            <ac:grpSpMk id="14" creationId="{454A4069-64E1-4C41-8BD0-11C589F12B2C}"/>
          </ac:grpSpMkLst>
        </pc:grpChg>
      </pc:sldChg>
      <pc:sldChg chg="addSp delSp modSp">
        <pc:chgData name="King Song" userId="eab1b9bdcaafb3fa" providerId="LiveId" clId="{E72726E0-FAF4-495B-BCF2-78FC2D70F257}" dt="2019-07-18T03:12:18.866" v="9195" actId="1076"/>
        <pc:sldMkLst>
          <pc:docMk/>
          <pc:sldMk cId="2175404936" sldId="323"/>
        </pc:sldMkLst>
        <pc:spChg chg="mod">
          <ac:chgData name="King Song" userId="eab1b9bdcaafb3fa" providerId="LiveId" clId="{E72726E0-FAF4-495B-BCF2-78FC2D70F257}" dt="2019-07-18T01:50:34.302" v="8276"/>
          <ac:spMkLst>
            <pc:docMk/>
            <pc:sldMk cId="2175404936" sldId="323"/>
            <ac:spMk id="3" creationId="{00000000-0000-0000-0000-000000000000}"/>
          </ac:spMkLst>
        </pc:spChg>
        <pc:spChg chg="add del mod topLvl">
          <ac:chgData name="King Song" userId="eab1b9bdcaafb3fa" providerId="LiveId" clId="{E72726E0-FAF4-495B-BCF2-78FC2D70F257}" dt="2019-07-18T02:56:53.423" v="9144" actId="164"/>
          <ac:spMkLst>
            <pc:docMk/>
            <pc:sldMk cId="2175404936" sldId="323"/>
            <ac:spMk id="89" creationId="{B5CE2252-937B-47D9-BC09-237406809F2B}"/>
          </ac:spMkLst>
        </pc:spChg>
        <pc:spChg chg="del mod topLvl">
          <ac:chgData name="King Song" userId="eab1b9bdcaafb3fa" providerId="LiveId" clId="{E72726E0-FAF4-495B-BCF2-78FC2D70F257}" dt="2019-07-17T09:22:43.357" v="7478" actId="478"/>
          <ac:spMkLst>
            <pc:docMk/>
            <pc:sldMk cId="2175404936" sldId="323"/>
            <ac:spMk id="91" creationId="{4AE72AF5-A2FC-4F03-8C01-88C091399E3E}"/>
          </ac:spMkLst>
        </pc:spChg>
        <pc:spChg chg="del mod topLvl">
          <ac:chgData name="King Song" userId="eab1b9bdcaafb3fa" providerId="LiveId" clId="{E72726E0-FAF4-495B-BCF2-78FC2D70F257}" dt="2019-07-17T09:22:37.276" v="7475" actId="478"/>
          <ac:spMkLst>
            <pc:docMk/>
            <pc:sldMk cId="2175404936" sldId="323"/>
            <ac:spMk id="92" creationId="{738B9539-CBF7-4797-875C-1C9A5397EE24}"/>
          </ac:spMkLst>
        </pc:spChg>
        <pc:spChg chg="del mod topLvl">
          <ac:chgData name="King Song" userId="eab1b9bdcaafb3fa" providerId="LiveId" clId="{E72726E0-FAF4-495B-BCF2-78FC2D70F257}" dt="2019-07-17T09:21:14.770" v="7467" actId="478"/>
          <ac:spMkLst>
            <pc:docMk/>
            <pc:sldMk cId="2175404936" sldId="323"/>
            <ac:spMk id="94" creationId="{675945BB-6B1C-4CFE-8EFF-5CB65532D8AF}"/>
          </ac:spMkLst>
        </pc:spChg>
        <pc:spChg chg="del mod topLvl">
          <ac:chgData name="King Song" userId="eab1b9bdcaafb3fa" providerId="LiveId" clId="{E72726E0-FAF4-495B-BCF2-78FC2D70F257}" dt="2019-07-17T09:22:35.298" v="7474" actId="478"/>
          <ac:spMkLst>
            <pc:docMk/>
            <pc:sldMk cId="2175404936" sldId="323"/>
            <ac:spMk id="95" creationId="{3F74AF50-227A-4858-AF8E-16A2D35AC4B5}"/>
          </ac:spMkLst>
        </pc:spChg>
        <pc:spChg chg="del mod topLvl">
          <ac:chgData name="King Song" userId="eab1b9bdcaafb3fa" providerId="LiveId" clId="{E72726E0-FAF4-495B-BCF2-78FC2D70F257}" dt="2019-07-17T09:15:27.437" v="7433" actId="478"/>
          <ac:spMkLst>
            <pc:docMk/>
            <pc:sldMk cId="2175404936" sldId="323"/>
            <ac:spMk id="97" creationId="{2369A40A-D403-4942-99CF-14EFF2A5FF88}"/>
          </ac:spMkLst>
        </pc:spChg>
        <pc:spChg chg="add del mod">
          <ac:chgData name="King Song" userId="eab1b9bdcaafb3fa" providerId="LiveId" clId="{E72726E0-FAF4-495B-BCF2-78FC2D70F257}" dt="2019-07-17T10:10:38.231" v="8109" actId="478"/>
          <ac:spMkLst>
            <pc:docMk/>
            <pc:sldMk cId="2175404936" sldId="323"/>
            <ac:spMk id="98" creationId="{B21EA045-5EAF-4236-8886-F0382BEC29CC}"/>
          </ac:spMkLst>
        </pc:spChg>
        <pc:spChg chg="mod topLvl">
          <ac:chgData name="King Song" userId="eab1b9bdcaafb3fa" providerId="LiveId" clId="{E72726E0-FAF4-495B-BCF2-78FC2D70F257}" dt="2019-07-18T03:11:09.645" v="9168" actId="165"/>
          <ac:spMkLst>
            <pc:docMk/>
            <pc:sldMk cId="2175404936" sldId="323"/>
            <ac:spMk id="141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8T03:11:09.645" v="9168" actId="165"/>
          <ac:spMkLst>
            <pc:docMk/>
            <pc:sldMk cId="2175404936" sldId="323"/>
            <ac:spMk id="166" creationId="{00000000-0000-0000-0000-000000000000}"/>
          </ac:spMkLst>
        </pc:spChg>
        <pc:spChg chg="del mod topLvl">
          <ac:chgData name="King Song" userId="eab1b9bdcaafb3fa" providerId="LiveId" clId="{E72726E0-FAF4-495B-BCF2-78FC2D70F257}" dt="2019-07-18T03:11:35.030" v="9181" actId="478"/>
          <ac:spMkLst>
            <pc:docMk/>
            <pc:sldMk cId="2175404936" sldId="323"/>
            <ac:spMk id="169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8T03:11:09.645" v="9168" actId="165"/>
          <ac:spMkLst>
            <pc:docMk/>
            <pc:sldMk cId="2175404936" sldId="323"/>
            <ac:spMk id="181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8T03:11:09.645" v="9168" actId="165"/>
          <ac:spMkLst>
            <pc:docMk/>
            <pc:sldMk cId="2175404936" sldId="323"/>
            <ac:spMk id="183" creationId="{00000000-0000-0000-0000-000000000000}"/>
          </ac:spMkLst>
        </pc:spChg>
        <pc:spChg chg="del mod topLvl">
          <ac:chgData name="King Song" userId="eab1b9bdcaafb3fa" providerId="LiveId" clId="{E72726E0-FAF4-495B-BCF2-78FC2D70F257}" dt="2019-07-18T03:11:35.030" v="9181" actId="478"/>
          <ac:spMkLst>
            <pc:docMk/>
            <pc:sldMk cId="2175404936" sldId="323"/>
            <ac:spMk id="187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8T03:11:09.645" v="9168" actId="165"/>
          <ac:spMkLst>
            <pc:docMk/>
            <pc:sldMk cId="2175404936" sldId="323"/>
            <ac:spMk id="195" creationId="{00000000-0000-0000-0000-000000000000}"/>
          </ac:spMkLst>
        </pc:spChg>
        <pc:spChg chg="del">
          <ac:chgData name="King Song" userId="eab1b9bdcaafb3fa" providerId="LiveId" clId="{E72726E0-FAF4-495B-BCF2-78FC2D70F257}" dt="2019-07-18T03:10:46.587" v="9158" actId="478"/>
          <ac:spMkLst>
            <pc:docMk/>
            <pc:sldMk cId="2175404936" sldId="323"/>
            <ac:spMk id="210" creationId="{00000000-0000-0000-0000-000000000000}"/>
          </ac:spMkLst>
        </pc:spChg>
        <pc:spChg chg="del">
          <ac:chgData name="King Song" userId="eab1b9bdcaafb3fa" providerId="LiveId" clId="{E72726E0-FAF4-495B-BCF2-78FC2D70F257}" dt="2019-07-18T03:10:46.587" v="9158" actId="478"/>
          <ac:spMkLst>
            <pc:docMk/>
            <pc:sldMk cId="2175404936" sldId="323"/>
            <ac:spMk id="218" creationId="{00000000-0000-0000-0000-000000000000}"/>
          </ac:spMkLst>
        </pc:spChg>
        <pc:spChg chg="del">
          <ac:chgData name="King Song" userId="eab1b9bdcaafb3fa" providerId="LiveId" clId="{E72726E0-FAF4-495B-BCF2-78FC2D70F257}" dt="2019-07-18T03:10:46.587" v="9158" actId="478"/>
          <ac:spMkLst>
            <pc:docMk/>
            <pc:sldMk cId="2175404936" sldId="323"/>
            <ac:spMk id="221" creationId="{00000000-0000-0000-0000-000000000000}"/>
          </ac:spMkLst>
        </pc:spChg>
        <pc:spChg chg="del">
          <ac:chgData name="King Song" userId="eab1b9bdcaafb3fa" providerId="LiveId" clId="{E72726E0-FAF4-495B-BCF2-78FC2D70F257}" dt="2019-07-18T03:10:46.587" v="9158" actId="478"/>
          <ac:spMkLst>
            <pc:docMk/>
            <pc:sldMk cId="2175404936" sldId="323"/>
            <ac:spMk id="222" creationId="{00000000-0000-0000-0000-000000000000}"/>
          </ac:spMkLst>
        </pc:spChg>
        <pc:spChg chg="del">
          <ac:chgData name="King Song" userId="eab1b9bdcaafb3fa" providerId="LiveId" clId="{E72726E0-FAF4-495B-BCF2-78FC2D70F257}" dt="2019-07-18T03:10:46.587" v="9158" actId="478"/>
          <ac:spMkLst>
            <pc:docMk/>
            <pc:sldMk cId="2175404936" sldId="323"/>
            <ac:spMk id="223" creationId="{00000000-0000-0000-0000-000000000000}"/>
          </ac:spMkLst>
        </pc:spChg>
        <pc:spChg chg="del">
          <ac:chgData name="King Song" userId="eab1b9bdcaafb3fa" providerId="LiveId" clId="{E72726E0-FAF4-495B-BCF2-78FC2D70F257}" dt="2019-07-18T03:10:46.587" v="9158" actId="478"/>
          <ac:spMkLst>
            <pc:docMk/>
            <pc:sldMk cId="2175404936" sldId="323"/>
            <ac:spMk id="226" creationId="{00000000-0000-0000-0000-000000000000}"/>
          </ac:spMkLst>
        </pc:spChg>
        <pc:spChg chg="mod">
          <ac:chgData name="King Song" userId="eab1b9bdcaafb3fa" providerId="LiveId" clId="{E72726E0-FAF4-495B-BCF2-78FC2D70F257}" dt="2019-07-18T03:12:18.866" v="9195" actId="1076"/>
          <ac:spMkLst>
            <pc:docMk/>
            <pc:sldMk cId="2175404936" sldId="323"/>
            <ac:spMk id="227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8T02:56:53.423" v="9144" actId="164"/>
          <ac:spMkLst>
            <pc:docMk/>
            <pc:sldMk cId="2175404936" sldId="323"/>
            <ac:spMk id="229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09:14:53.153" v="7429" actId="164"/>
          <ac:spMkLst>
            <pc:docMk/>
            <pc:sldMk cId="2175404936" sldId="323"/>
            <ac:spMk id="230" creationId="{00000000-0000-0000-0000-000000000000}"/>
          </ac:spMkLst>
        </pc:spChg>
        <pc:spChg chg="mod ord topLvl">
          <ac:chgData name="King Song" userId="eab1b9bdcaafb3fa" providerId="LiveId" clId="{E72726E0-FAF4-495B-BCF2-78FC2D70F257}" dt="2019-07-18T02:56:53.423" v="9144" actId="164"/>
          <ac:spMkLst>
            <pc:docMk/>
            <pc:sldMk cId="2175404936" sldId="323"/>
            <ac:spMk id="231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09:14:53.153" v="7429" actId="164"/>
          <ac:spMkLst>
            <pc:docMk/>
            <pc:sldMk cId="2175404936" sldId="323"/>
            <ac:spMk id="232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09:14:53.153" v="7429" actId="164"/>
          <ac:spMkLst>
            <pc:docMk/>
            <pc:sldMk cId="2175404936" sldId="323"/>
            <ac:spMk id="234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09:14:53.153" v="7429" actId="164"/>
          <ac:spMkLst>
            <pc:docMk/>
            <pc:sldMk cId="2175404936" sldId="323"/>
            <ac:spMk id="235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7T09:14:53.153" v="7429" actId="164"/>
          <ac:spMkLst>
            <pc:docMk/>
            <pc:sldMk cId="2175404936" sldId="323"/>
            <ac:spMk id="253" creationId="{00000000-0000-0000-0000-000000000000}"/>
          </ac:spMkLst>
        </pc:spChg>
        <pc:spChg chg="del mod topLvl">
          <ac:chgData name="King Song" userId="eab1b9bdcaafb3fa" providerId="LiveId" clId="{E72726E0-FAF4-495B-BCF2-78FC2D70F257}" dt="2019-07-17T10:10:01.711" v="8103" actId="478"/>
          <ac:spMkLst>
            <pc:docMk/>
            <pc:sldMk cId="2175404936" sldId="323"/>
            <ac:spMk id="255" creationId="{00000000-0000-0000-0000-000000000000}"/>
          </ac:spMkLst>
        </pc:spChg>
        <pc:spChg chg="mod">
          <ac:chgData name="King Song" userId="eab1b9bdcaafb3fa" providerId="LiveId" clId="{E72726E0-FAF4-495B-BCF2-78FC2D70F257}" dt="2019-07-18T03:11:52.988" v="9182" actId="14100"/>
          <ac:spMkLst>
            <pc:docMk/>
            <pc:sldMk cId="2175404936" sldId="323"/>
            <ac:spMk id="321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8T03:12:01.356" v="9192" actId="14100"/>
          <ac:spMkLst>
            <pc:docMk/>
            <pc:sldMk cId="2175404936" sldId="323"/>
            <ac:spMk id="322" creationId="{00000000-0000-0000-0000-000000000000}"/>
          </ac:spMkLst>
        </pc:spChg>
        <pc:spChg chg="ord">
          <ac:chgData name="King Song" userId="eab1b9bdcaafb3fa" providerId="LiveId" clId="{E72726E0-FAF4-495B-BCF2-78FC2D70F257}" dt="2019-07-17T09:02:17.020" v="7373" actId="166"/>
          <ac:spMkLst>
            <pc:docMk/>
            <pc:sldMk cId="2175404936" sldId="323"/>
            <ac:spMk id="330" creationId="{00000000-0000-0000-0000-000000000000}"/>
          </ac:spMkLst>
        </pc:spChg>
        <pc:grpChg chg="add mod">
          <ac:chgData name="King Song" userId="eab1b9bdcaafb3fa" providerId="LiveId" clId="{E72726E0-FAF4-495B-BCF2-78FC2D70F257}" dt="2019-07-18T02:56:53.423" v="9144" actId="164"/>
          <ac:grpSpMkLst>
            <pc:docMk/>
            <pc:sldMk cId="2175404936" sldId="323"/>
            <ac:grpSpMk id="2" creationId="{955F6243-E26C-47B0-B53E-DB682AC7E302}"/>
          </ac:grpSpMkLst>
        </pc:grpChg>
        <pc:grpChg chg="del">
          <ac:chgData name="King Song" userId="eab1b9bdcaafb3fa" providerId="LiveId" clId="{E72726E0-FAF4-495B-BCF2-78FC2D70F257}" dt="2019-07-17T10:05:50.367" v="8040" actId="478"/>
          <ac:grpSpMkLst>
            <pc:docMk/>
            <pc:sldMk cId="2175404936" sldId="323"/>
            <ac:grpSpMk id="4" creationId="{00000000-0000-0000-0000-000000000000}"/>
          </ac:grpSpMkLst>
        </pc:grpChg>
        <pc:grpChg chg="add mod">
          <ac:chgData name="King Song" userId="eab1b9bdcaafb3fa" providerId="LiveId" clId="{E72726E0-FAF4-495B-BCF2-78FC2D70F257}" dt="2019-07-18T02:56:53.423" v="9144" actId="164"/>
          <ac:grpSpMkLst>
            <pc:docMk/>
            <pc:sldMk cId="2175404936" sldId="323"/>
            <ac:grpSpMk id="5" creationId="{10F9EC6A-7D17-4F6C-831A-6AEF46749D7E}"/>
          </ac:grpSpMkLst>
        </pc:grpChg>
        <pc:grpChg chg="del">
          <ac:chgData name="King Song" userId="eab1b9bdcaafb3fa" providerId="LiveId" clId="{E72726E0-FAF4-495B-BCF2-78FC2D70F257}" dt="2019-07-18T03:11:09.645" v="9168" actId="165"/>
          <ac:grpSpMkLst>
            <pc:docMk/>
            <pc:sldMk cId="2175404936" sldId="323"/>
            <ac:grpSpMk id="9" creationId="{00000000-0000-0000-0000-000000000000}"/>
          </ac:grpSpMkLst>
        </pc:grpChg>
        <pc:grpChg chg="del">
          <ac:chgData name="King Song" userId="eab1b9bdcaafb3fa" providerId="LiveId" clId="{E72726E0-FAF4-495B-BCF2-78FC2D70F257}" dt="2019-07-17T09:13:03.500" v="7424" actId="165"/>
          <ac:grpSpMkLst>
            <pc:docMk/>
            <pc:sldMk cId="2175404936" sldId="323"/>
            <ac:grpSpMk id="10" creationId="{00000000-0000-0000-0000-000000000000}"/>
          </ac:grpSpMkLst>
        </pc:grpChg>
        <pc:grpChg chg="mod ord">
          <ac:chgData name="King Song" userId="eab1b9bdcaafb3fa" providerId="LiveId" clId="{E72726E0-FAF4-495B-BCF2-78FC2D70F257}" dt="2019-07-18T02:57:28.512" v="9155" actId="1076"/>
          <ac:grpSpMkLst>
            <pc:docMk/>
            <pc:sldMk cId="2175404936" sldId="323"/>
            <ac:grpSpMk id="11" creationId="{00000000-0000-0000-0000-000000000000}"/>
          </ac:grpSpMkLst>
        </pc:grpChg>
        <pc:grpChg chg="add mod">
          <ac:chgData name="King Song" userId="eab1b9bdcaafb3fa" providerId="LiveId" clId="{E72726E0-FAF4-495B-BCF2-78FC2D70F257}" dt="2019-07-18T02:57:03.328" v="9148" actId="1076"/>
          <ac:grpSpMkLst>
            <pc:docMk/>
            <pc:sldMk cId="2175404936" sldId="323"/>
            <ac:grpSpMk id="82" creationId="{34359EC6-1036-4392-AF6A-E10CE4B3DB3C}"/>
          </ac:grpSpMkLst>
        </pc:grpChg>
        <pc:grpChg chg="add del mod">
          <ac:chgData name="King Song" userId="eab1b9bdcaafb3fa" providerId="LiveId" clId="{E72726E0-FAF4-495B-BCF2-78FC2D70F257}" dt="2019-07-17T09:15:25.042" v="7432" actId="165"/>
          <ac:grpSpMkLst>
            <pc:docMk/>
            <pc:sldMk cId="2175404936" sldId="323"/>
            <ac:grpSpMk id="82" creationId="{5AF02A06-BD48-40F8-A5F2-008F0494E5C1}"/>
          </ac:grpSpMkLst>
        </pc:grpChg>
        <pc:grpChg chg="mod">
          <ac:chgData name="King Song" userId="eab1b9bdcaafb3fa" providerId="LiveId" clId="{E72726E0-FAF4-495B-BCF2-78FC2D70F257}" dt="2019-07-17T10:05:55.879" v="8041" actId="1076"/>
          <ac:grpSpMkLst>
            <pc:docMk/>
            <pc:sldMk cId="2175404936" sldId="323"/>
            <ac:grpSpMk id="83" creationId="{00000000-0000-0000-0000-000000000000}"/>
          </ac:grpSpMkLst>
        </pc:grpChg>
        <pc:grpChg chg="del">
          <ac:chgData name="King Song" userId="eab1b9bdcaafb3fa" providerId="LiveId" clId="{E72726E0-FAF4-495B-BCF2-78FC2D70F257}" dt="2019-07-17T10:09:51.447" v="8100" actId="478"/>
          <ac:grpSpMkLst>
            <pc:docMk/>
            <pc:sldMk cId="2175404936" sldId="323"/>
            <ac:grpSpMk id="86" creationId="{00000000-0000-0000-0000-000000000000}"/>
          </ac:grpSpMkLst>
        </pc:grpChg>
        <pc:grpChg chg="mod">
          <ac:chgData name="King Song" userId="eab1b9bdcaafb3fa" providerId="LiveId" clId="{E72726E0-FAF4-495B-BCF2-78FC2D70F257}" dt="2019-07-18T02:57:03.328" v="9148" actId="1076"/>
          <ac:grpSpMkLst>
            <pc:docMk/>
            <pc:sldMk cId="2175404936" sldId="323"/>
            <ac:grpSpMk id="87" creationId="{90EE6675-7EC2-4570-A424-C7AF868063B0}"/>
          </ac:grpSpMkLst>
        </pc:grpChg>
        <pc:grpChg chg="mod">
          <ac:chgData name="King Song" userId="eab1b9bdcaafb3fa" providerId="LiveId" clId="{E72726E0-FAF4-495B-BCF2-78FC2D70F257}" dt="2019-07-18T02:57:03.328" v="9148" actId="1076"/>
          <ac:grpSpMkLst>
            <pc:docMk/>
            <pc:sldMk cId="2175404936" sldId="323"/>
            <ac:grpSpMk id="88" creationId="{9F9EB177-1BF6-4C79-83EF-79F65693F4D8}"/>
          </ac:grpSpMkLst>
        </pc:grpChg>
        <pc:grpChg chg="add mod">
          <ac:chgData name="King Song" userId="eab1b9bdcaafb3fa" providerId="LiveId" clId="{E72726E0-FAF4-495B-BCF2-78FC2D70F257}" dt="2019-07-17T10:09:55.338" v="8102" actId="1076"/>
          <ac:grpSpMkLst>
            <pc:docMk/>
            <pc:sldMk cId="2175404936" sldId="323"/>
            <ac:grpSpMk id="99" creationId="{D3B90632-F67B-4161-861F-0462D965AED7}"/>
          </ac:grpSpMkLst>
        </pc:grpChg>
        <pc:grpChg chg="mod topLvl">
          <ac:chgData name="King Song" userId="eab1b9bdcaafb3fa" providerId="LiveId" clId="{E72726E0-FAF4-495B-BCF2-78FC2D70F257}" dt="2019-07-18T02:56:53.423" v="9144" actId="164"/>
          <ac:grpSpMkLst>
            <pc:docMk/>
            <pc:sldMk cId="2175404936" sldId="323"/>
            <ac:grpSpMk id="238" creationId="{00000000-0000-0000-0000-000000000000}"/>
          </ac:grpSpMkLst>
        </pc:grpChg>
        <pc:grpChg chg="del">
          <ac:chgData name="King Song" userId="eab1b9bdcaafb3fa" providerId="LiveId" clId="{E72726E0-FAF4-495B-BCF2-78FC2D70F257}" dt="2019-07-18T02:56:23.845" v="9139" actId="478"/>
          <ac:grpSpMkLst>
            <pc:docMk/>
            <pc:sldMk cId="2175404936" sldId="323"/>
            <ac:grpSpMk id="256" creationId="{00000000-0000-0000-0000-000000000000}"/>
          </ac:grpSpMkLst>
        </pc:grpChg>
        <pc:picChg chg="add del mod">
          <ac:chgData name="King Song" userId="eab1b9bdcaafb3fa" providerId="LiveId" clId="{E72726E0-FAF4-495B-BCF2-78FC2D70F257}" dt="2019-07-17T09:20:00.154" v="7442" actId="478"/>
          <ac:picMkLst>
            <pc:docMk/>
            <pc:sldMk cId="2175404936" sldId="323"/>
            <ac:picMk id="12" creationId="{066D6048-4C15-499E-B856-8B7A75D6B17D}"/>
          </ac:picMkLst>
        </pc:picChg>
        <pc:picChg chg="add del mod">
          <ac:chgData name="King Song" userId="eab1b9bdcaafb3fa" providerId="LiveId" clId="{E72726E0-FAF4-495B-BCF2-78FC2D70F257}" dt="2019-07-17T09:22:59.827" v="7480" actId="478"/>
          <ac:picMkLst>
            <pc:docMk/>
            <pc:sldMk cId="2175404936" sldId="323"/>
            <ac:picMk id="1026" creationId="{57F0D62B-1EF6-4A5D-9F34-4371C6A9ACB2}"/>
          </ac:picMkLst>
        </pc:picChg>
        <pc:picChg chg="add mod">
          <ac:chgData name="King Song" userId="eab1b9bdcaafb3fa" providerId="LiveId" clId="{E72726E0-FAF4-495B-BCF2-78FC2D70F257}" dt="2019-07-18T02:56:53.423" v="9144" actId="164"/>
          <ac:picMkLst>
            <pc:docMk/>
            <pc:sldMk cId="2175404936" sldId="323"/>
            <ac:picMk id="1028" creationId="{A4775922-6650-47C9-A1DE-87FC33278363}"/>
          </ac:picMkLst>
        </pc:picChg>
        <pc:picChg chg="add del mod">
          <ac:chgData name="King Song" userId="eab1b9bdcaafb3fa" providerId="LiveId" clId="{E72726E0-FAF4-495B-BCF2-78FC2D70F257}" dt="2019-07-17T09:22:32.070" v="7473" actId="478"/>
          <ac:picMkLst>
            <pc:docMk/>
            <pc:sldMk cId="2175404936" sldId="323"/>
            <ac:picMk id="1030" creationId="{B439EE83-BCE0-4086-9F90-A1E27D34AAEA}"/>
          </ac:picMkLst>
        </pc:picChg>
        <pc:cxnChg chg="mod topLvl">
          <ac:chgData name="King Song" userId="eab1b9bdcaafb3fa" providerId="LiveId" clId="{E72726E0-FAF4-495B-BCF2-78FC2D70F257}" dt="2019-07-18T02:56:53.423" v="9144" actId="164"/>
          <ac:cxnSpMkLst>
            <pc:docMk/>
            <pc:sldMk cId="2175404936" sldId="323"/>
            <ac:cxnSpMk id="96" creationId="{1F577F78-CAE5-45CB-9137-EE8D3BAD4472}"/>
          </ac:cxnSpMkLst>
        </pc:cxnChg>
        <pc:cxnChg chg="mod topLvl">
          <ac:chgData name="King Song" userId="eab1b9bdcaafb3fa" providerId="LiveId" clId="{E72726E0-FAF4-495B-BCF2-78FC2D70F257}" dt="2019-07-18T03:11:09.645" v="9168" actId="165"/>
          <ac:cxnSpMkLst>
            <pc:docMk/>
            <pc:sldMk cId="2175404936" sldId="323"/>
            <ac:cxnSpMk id="140" creationId="{00000000-0000-0000-0000-000000000000}"/>
          </ac:cxnSpMkLst>
        </pc:cxnChg>
        <pc:cxnChg chg="mod topLvl">
          <ac:chgData name="King Song" userId="eab1b9bdcaafb3fa" providerId="LiveId" clId="{E72726E0-FAF4-495B-BCF2-78FC2D70F257}" dt="2019-07-18T03:11:30.516" v="9180" actId="1076"/>
          <ac:cxnSpMkLst>
            <pc:docMk/>
            <pc:sldMk cId="2175404936" sldId="323"/>
            <ac:cxnSpMk id="143" creationId="{00000000-0000-0000-0000-000000000000}"/>
          </ac:cxnSpMkLst>
        </pc:cxnChg>
        <pc:cxnChg chg="mod topLvl">
          <ac:chgData name="King Song" userId="eab1b9bdcaafb3fa" providerId="LiveId" clId="{E72726E0-FAF4-495B-BCF2-78FC2D70F257}" dt="2019-07-18T03:11:22.501" v="9172" actId="1076"/>
          <ac:cxnSpMkLst>
            <pc:docMk/>
            <pc:sldMk cId="2175404936" sldId="323"/>
            <ac:cxnSpMk id="145" creationId="{00000000-0000-0000-0000-000000000000}"/>
          </ac:cxnSpMkLst>
        </pc:cxnChg>
        <pc:cxnChg chg="del mod topLvl">
          <ac:chgData name="King Song" userId="eab1b9bdcaafb3fa" providerId="LiveId" clId="{E72726E0-FAF4-495B-BCF2-78FC2D70F257}" dt="2019-07-18T03:11:35.030" v="9181" actId="478"/>
          <ac:cxnSpMkLst>
            <pc:docMk/>
            <pc:sldMk cId="2175404936" sldId="323"/>
            <ac:cxnSpMk id="173" creationId="{00000000-0000-0000-0000-000000000000}"/>
          </ac:cxnSpMkLst>
        </pc:cxnChg>
        <pc:cxnChg chg="del">
          <ac:chgData name="King Song" userId="eab1b9bdcaafb3fa" providerId="LiveId" clId="{E72726E0-FAF4-495B-BCF2-78FC2D70F257}" dt="2019-07-18T03:10:46.587" v="9158" actId="478"/>
          <ac:cxnSpMkLst>
            <pc:docMk/>
            <pc:sldMk cId="2175404936" sldId="323"/>
            <ac:cxnSpMk id="217" creationId="{00000000-0000-0000-0000-000000000000}"/>
          </ac:cxnSpMkLst>
        </pc:cxnChg>
        <pc:cxnChg chg="del">
          <ac:chgData name="King Song" userId="eab1b9bdcaafb3fa" providerId="LiveId" clId="{E72726E0-FAF4-495B-BCF2-78FC2D70F257}" dt="2019-07-18T03:10:46.587" v="9158" actId="478"/>
          <ac:cxnSpMkLst>
            <pc:docMk/>
            <pc:sldMk cId="2175404936" sldId="323"/>
            <ac:cxnSpMk id="219" creationId="{00000000-0000-0000-0000-000000000000}"/>
          </ac:cxnSpMkLst>
        </pc:cxnChg>
        <pc:cxnChg chg="del">
          <ac:chgData name="King Song" userId="eab1b9bdcaafb3fa" providerId="LiveId" clId="{E72726E0-FAF4-495B-BCF2-78FC2D70F257}" dt="2019-07-18T03:10:46.587" v="9158" actId="478"/>
          <ac:cxnSpMkLst>
            <pc:docMk/>
            <pc:sldMk cId="2175404936" sldId="323"/>
            <ac:cxnSpMk id="220" creationId="{00000000-0000-0000-0000-000000000000}"/>
          </ac:cxnSpMkLst>
        </pc:cxnChg>
        <pc:cxnChg chg="mod topLvl">
          <ac:chgData name="King Song" userId="eab1b9bdcaafb3fa" providerId="LiveId" clId="{E72726E0-FAF4-495B-BCF2-78FC2D70F257}" dt="2019-07-17T09:14:53.153" v="7429" actId="164"/>
          <ac:cxnSpMkLst>
            <pc:docMk/>
            <pc:sldMk cId="2175404936" sldId="323"/>
            <ac:cxnSpMk id="233" creationId="{00000000-0000-0000-0000-000000000000}"/>
          </ac:cxnSpMkLst>
        </pc:cxnChg>
        <pc:cxnChg chg="mod topLvl">
          <ac:chgData name="King Song" userId="eab1b9bdcaafb3fa" providerId="LiveId" clId="{E72726E0-FAF4-495B-BCF2-78FC2D70F257}" dt="2019-07-18T02:56:47.580" v="9143" actId="14100"/>
          <ac:cxnSpMkLst>
            <pc:docMk/>
            <pc:sldMk cId="2175404936" sldId="323"/>
            <ac:cxnSpMk id="236" creationId="{00000000-0000-0000-0000-000000000000}"/>
          </ac:cxnSpMkLst>
        </pc:cxnChg>
        <pc:cxnChg chg="mod topLvl">
          <ac:chgData name="King Song" userId="eab1b9bdcaafb3fa" providerId="LiveId" clId="{E72726E0-FAF4-495B-BCF2-78FC2D70F257}" dt="2019-07-18T02:56:42.769" v="9141" actId="14100"/>
          <ac:cxnSpMkLst>
            <pc:docMk/>
            <pc:sldMk cId="2175404936" sldId="323"/>
            <ac:cxnSpMk id="237" creationId="{00000000-0000-0000-0000-000000000000}"/>
          </ac:cxnSpMkLst>
        </pc:cxnChg>
      </pc:sldChg>
      <pc:sldChg chg="addSp delSp modSp add modAnim">
        <pc:chgData name="King Song" userId="eab1b9bdcaafb3fa" providerId="LiveId" clId="{E72726E0-FAF4-495B-BCF2-78FC2D70F257}" dt="2019-07-18T01:50:39.144" v="8277"/>
        <pc:sldMkLst>
          <pc:docMk/>
          <pc:sldMk cId="603329890" sldId="324"/>
        </pc:sldMkLst>
        <pc:spChg chg="mod">
          <ac:chgData name="King Song" userId="eab1b9bdcaafb3fa" providerId="LiveId" clId="{E72726E0-FAF4-495B-BCF2-78FC2D70F257}" dt="2019-07-18T01:50:39.144" v="8277"/>
          <ac:spMkLst>
            <pc:docMk/>
            <pc:sldMk cId="603329890" sldId="324"/>
            <ac:spMk id="3" creationId="{00000000-0000-0000-0000-000000000000}"/>
          </ac:spMkLst>
        </pc:spChg>
        <pc:spChg chg="mod">
          <ac:chgData name="King Song" userId="eab1b9bdcaafb3fa" providerId="LiveId" clId="{E72726E0-FAF4-495B-BCF2-78FC2D70F257}" dt="2019-07-17T09:26:12.666" v="7487" actId="164"/>
          <ac:spMkLst>
            <pc:docMk/>
            <pc:sldMk cId="603329890" sldId="324"/>
            <ac:spMk id="89" creationId="{B5CE2252-937B-47D9-BC09-237406809F2B}"/>
          </ac:spMkLst>
        </pc:spChg>
        <pc:spChg chg="mod topLvl">
          <ac:chgData name="King Song" userId="eab1b9bdcaafb3fa" providerId="LiveId" clId="{E72726E0-FAF4-495B-BCF2-78FC2D70F257}" dt="2019-07-17T09:44:05.142" v="7904" actId="164"/>
          <ac:spMkLst>
            <pc:docMk/>
            <pc:sldMk cId="603329890" sldId="324"/>
            <ac:spMk id="92" creationId="{BDE67A61-A613-4051-9988-B4790825F8EE}"/>
          </ac:spMkLst>
        </pc:spChg>
        <pc:spChg chg="del mod topLvl">
          <ac:chgData name="King Song" userId="eab1b9bdcaafb3fa" providerId="LiveId" clId="{E72726E0-FAF4-495B-BCF2-78FC2D70F257}" dt="2019-07-17T09:26:47.347" v="7493" actId="478"/>
          <ac:spMkLst>
            <pc:docMk/>
            <pc:sldMk cId="603329890" sldId="324"/>
            <ac:spMk id="97" creationId="{1EEF158B-08F4-41B1-8814-497FED42F4E0}"/>
          </ac:spMkLst>
        </pc:spChg>
        <pc:spChg chg="del mod ord">
          <ac:chgData name="King Song" userId="eab1b9bdcaafb3fa" providerId="LiveId" clId="{E72726E0-FAF4-495B-BCF2-78FC2D70F257}" dt="2019-07-17T09:37:05.059" v="7761" actId="478"/>
          <ac:spMkLst>
            <pc:docMk/>
            <pc:sldMk cId="603329890" sldId="324"/>
            <ac:spMk id="98" creationId="{B21EA045-5EAF-4236-8886-F0382BEC29CC}"/>
          </ac:spMkLst>
        </pc:spChg>
        <pc:spChg chg="mod topLvl">
          <ac:chgData name="King Song" userId="eab1b9bdcaafb3fa" providerId="LiveId" clId="{E72726E0-FAF4-495B-BCF2-78FC2D70F257}" dt="2019-07-17T09:44:05.142" v="7904" actId="164"/>
          <ac:spMkLst>
            <pc:docMk/>
            <pc:sldMk cId="603329890" sldId="324"/>
            <ac:spMk id="99" creationId="{279985FF-A2C7-4030-8F39-6BC1E693AA9B}"/>
          </ac:spMkLst>
        </pc:spChg>
        <pc:spChg chg="mod topLvl">
          <ac:chgData name="King Song" userId="eab1b9bdcaafb3fa" providerId="LiveId" clId="{E72726E0-FAF4-495B-BCF2-78FC2D70F257}" dt="2019-07-17T09:44:05.142" v="7904" actId="164"/>
          <ac:spMkLst>
            <pc:docMk/>
            <pc:sldMk cId="603329890" sldId="324"/>
            <ac:spMk id="102" creationId="{584CB37F-DDEB-4953-A851-C6414F84D5AD}"/>
          </ac:spMkLst>
        </pc:spChg>
        <pc:spChg chg="mod topLvl">
          <ac:chgData name="King Song" userId="eab1b9bdcaafb3fa" providerId="LiveId" clId="{E72726E0-FAF4-495B-BCF2-78FC2D70F257}" dt="2019-07-17T09:41:17.203" v="7899" actId="14861"/>
          <ac:spMkLst>
            <pc:docMk/>
            <pc:sldMk cId="603329890" sldId="324"/>
            <ac:spMk id="115" creationId="{9B9A30CB-CB00-488B-91FA-F338D8D11604}"/>
          </ac:spMkLst>
        </pc:spChg>
        <pc:spChg chg="del mod topLvl">
          <ac:chgData name="King Song" userId="eab1b9bdcaafb3fa" providerId="LiveId" clId="{E72726E0-FAF4-495B-BCF2-78FC2D70F257}" dt="2019-07-17T09:27:25.249" v="7542" actId="478"/>
          <ac:spMkLst>
            <pc:docMk/>
            <pc:sldMk cId="603329890" sldId="324"/>
            <ac:spMk id="116" creationId="{18CB1824-947F-4412-B6D4-ECB511B54373}"/>
          </ac:spMkLst>
        </pc:spChg>
        <pc:spChg chg="del mod topLvl">
          <ac:chgData name="King Song" userId="eab1b9bdcaafb3fa" providerId="LiveId" clId="{E72726E0-FAF4-495B-BCF2-78FC2D70F257}" dt="2019-07-17T09:27:25.249" v="7542" actId="478"/>
          <ac:spMkLst>
            <pc:docMk/>
            <pc:sldMk cId="603329890" sldId="324"/>
            <ac:spMk id="117" creationId="{DA183EC3-84C2-40A3-91B9-CFC9C73DE4E4}"/>
          </ac:spMkLst>
        </pc:spChg>
        <pc:spChg chg="del mod topLvl">
          <ac:chgData name="King Song" userId="eab1b9bdcaafb3fa" providerId="LiveId" clId="{E72726E0-FAF4-495B-BCF2-78FC2D70F257}" dt="2019-07-17T09:29:01.217" v="7593" actId="478"/>
          <ac:spMkLst>
            <pc:docMk/>
            <pc:sldMk cId="603329890" sldId="324"/>
            <ac:spMk id="118" creationId="{3DC8B39E-7943-4144-8EF8-2B8AD5BB286A}"/>
          </ac:spMkLst>
        </pc:spChg>
        <pc:spChg chg="del mod topLvl">
          <ac:chgData name="King Song" userId="eab1b9bdcaafb3fa" providerId="LiveId" clId="{E72726E0-FAF4-495B-BCF2-78FC2D70F257}" dt="2019-07-17T09:30:00.202" v="7662" actId="478"/>
          <ac:spMkLst>
            <pc:docMk/>
            <pc:sldMk cId="603329890" sldId="324"/>
            <ac:spMk id="119" creationId="{CE189C44-5BBC-4256-8E6C-ED5C2AF28076}"/>
          </ac:spMkLst>
        </pc:spChg>
        <pc:spChg chg="del mod topLvl">
          <ac:chgData name="King Song" userId="eab1b9bdcaafb3fa" providerId="LiveId" clId="{E72726E0-FAF4-495B-BCF2-78FC2D70F257}" dt="2019-07-17T09:30:00.202" v="7662" actId="478"/>
          <ac:spMkLst>
            <pc:docMk/>
            <pc:sldMk cId="603329890" sldId="324"/>
            <ac:spMk id="120" creationId="{CA733E0E-8A1E-40BD-BF41-0458D4ADE14B}"/>
          </ac:spMkLst>
        </pc:spChg>
        <pc:spChg chg="del mod topLvl">
          <ac:chgData name="King Song" userId="eab1b9bdcaafb3fa" providerId="LiveId" clId="{E72726E0-FAF4-495B-BCF2-78FC2D70F257}" dt="2019-07-17T09:30:00.202" v="7662" actId="478"/>
          <ac:spMkLst>
            <pc:docMk/>
            <pc:sldMk cId="603329890" sldId="324"/>
            <ac:spMk id="121" creationId="{B6B87185-17E1-40BF-B3F8-6C625C89D2C8}"/>
          </ac:spMkLst>
        </pc:spChg>
        <pc:spChg chg="del mod topLvl">
          <ac:chgData name="King Song" userId="eab1b9bdcaafb3fa" providerId="LiveId" clId="{E72726E0-FAF4-495B-BCF2-78FC2D70F257}" dt="2019-07-17T09:30:00.202" v="7662" actId="478"/>
          <ac:spMkLst>
            <pc:docMk/>
            <pc:sldMk cId="603329890" sldId="324"/>
            <ac:spMk id="122" creationId="{87737974-0B8C-4B91-A4E7-09DA6D279702}"/>
          </ac:spMkLst>
        </pc:spChg>
        <pc:spChg chg="del mod topLvl">
          <ac:chgData name="King Song" userId="eab1b9bdcaafb3fa" providerId="LiveId" clId="{E72726E0-FAF4-495B-BCF2-78FC2D70F257}" dt="2019-07-17T09:30:00.202" v="7662" actId="478"/>
          <ac:spMkLst>
            <pc:docMk/>
            <pc:sldMk cId="603329890" sldId="324"/>
            <ac:spMk id="123" creationId="{3B999C4F-A73F-4D7D-93C4-07887B237D93}"/>
          </ac:spMkLst>
        </pc:spChg>
        <pc:spChg chg="del mod topLvl">
          <ac:chgData name="King Song" userId="eab1b9bdcaafb3fa" providerId="LiveId" clId="{E72726E0-FAF4-495B-BCF2-78FC2D70F257}" dt="2019-07-17T09:30:00.202" v="7662" actId="478"/>
          <ac:spMkLst>
            <pc:docMk/>
            <pc:sldMk cId="603329890" sldId="324"/>
            <ac:spMk id="124" creationId="{E8F0396C-8FF6-47F2-8B7B-954DCBEE7446}"/>
          </ac:spMkLst>
        </pc:spChg>
        <pc:spChg chg="del mod topLvl">
          <ac:chgData name="King Song" userId="eab1b9bdcaafb3fa" providerId="LiveId" clId="{E72726E0-FAF4-495B-BCF2-78FC2D70F257}" dt="2019-07-17T09:30:00.202" v="7662" actId="478"/>
          <ac:spMkLst>
            <pc:docMk/>
            <pc:sldMk cId="603329890" sldId="324"/>
            <ac:spMk id="125" creationId="{FC27D619-EE20-4936-8FA8-E4DFAC76CACA}"/>
          </ac:spMkLst>
        </pc:spChg>
        <pc:spChg chg="del mod topLvl">
          <ac:chgData name="King Song" userId="eab1b9bdcaafb3fa" providerId="LiveId" clId="{E72726E0-FAF4-495B-BCF2-78FC2D70F257}" dt="2019-07-17T09:30:00.202" v="7662" actId="478"/>
          <ac:spMkLst>
            <pc:docMk/>
            <pc:sldMk cId="603329890" sldId="324"/>
            <ac:spMk id="126" creationId="{64EA7B01-99DD-4267-823B-EFCF159FFEBD}"/>
          </ac:spMkLst>
        </pc:spChg>
        <pc:spChg chg="del mod topLvl">
          <ac:chgData name="King Song" userId="eab1b9bdcaafb3fa" providerId="LiveId" clId="{E72726E0-FAF4-495B-BCF2-78FC2D70F257}" dt="2019-07-17T09:30:00.202" v="7662" actId="478"/>
          <ac:spMkLst>
            <pc:docMk/>
            <pc:sldMk cId="603329890" sldId="324"/>
            <ac:spMk id="128" creationId="{5F736FE6-81AA-4A80-86C9-9D3C399D138A}"/>
          </ac:spMkLst>
        </pc:spChg>
        <pc:spChg chg="del mod topLvl">
          <ac:chgData name="King Song" userId="eab1b9bdcaafb3fa" providerId="LiveId" clId="{E72726E0-FAF4-495B-BCF2-78FC2D70F257}" dt="2019-07-17T09:30:00.202" v="7662" actId="478"/>
          <ac:spMkLst>
            <pc:docMk/>
            <pc:sldMk cId="603329890" sldId="324"/>
            <ac:spMk id="129" creationId="{E8ACDA55-25EE-4FF2-A354-AF7F98ACD4B3}"/>
          </ac:spMkLst>
        </pc:spChg>
        <pc:spChg chg="del mod topLvl">
          <ac:chgData name="King Song" userId="eab1b9bdcaafb3fa" providerId="LiveId" clId="{E72726E0-FAF4-495B-BCF2-78FC2D70F257}" dt="2019-07-17T09:30:00.202" v="7662" actId="478"/>
          <ac:spMkLst>
            <pc:docMk/>
            <pc:sldMk cId="603329890" sldId="324"/>
            <ac:spMk id="130" creationId="{46E36E12-2178-4DA5-AA4B-91CD32554C11}"/>
          </ac:spMkLst>
        </pc:spChg>
        <pc:spChg chg="del mod topLvl">
          <ac:chgData name="King Song" userId="eab1b9bdcaafb3fa" providerId="LiveId" clId="{E72726E0-FAF4-495B-BCF2-78FC2D70F257}" dt="2019-07-17T09:30:00.202" v="7662" actId="478"/>
          <ac:spMkLst>
            <pc:docMk/>
            <pc:sldMk cId="603329890" sldId="324"/>
            <ac:spMk id="131" creationId="{74593D24-1C93-45F2-BA67-B11BC1975E80}"/>
          </ac:spMkLst>
        </pc:spChg>
        <pc:spChg chg="del mod topLvl">
          <ac:chgData name="King Song" userId="eab1b9bdcaafb3fa" providerId="LiveId" clId="{E72726E0-FAF4-495B-BCF2-78FC2D70F257}" dt="2019-07-17T09:30:00.202" v="7662" actId="478"/>
          <ac:spMkLst>
            <pc:docMk/>
            <pc:sldMk cId="603329890" sldId="324"/>
            <ac:spMk id="132" creationId="{43555C33-5294-47CF-A2A3-BCD8B91D43CC}"/>
          </ac:spMkLst>
        </pc:spChg>
        <pc:spChg chg="del">
          <ac:chgData name="King Song" userId="eab1b9bdcaafb3fa" providerId="LiveId" clId="{E72726E0-FAF4-495B-BCF2-78FC2D70F257}" dt="2019-07-17T09:43:15.867" v="7900" actId="478"/>
          <ac:spMkLst>
            <pc:docMk/>
            <pc:sldMk cId="603329890" sldId="324"/>
            <ac:spMk id="133" creationId="{00000000-0000-0000-0000-000000000000}"/>
          </ac:spMkLst>
        </pc:spChg>
        <pc:spChg chg="del mod topLvl">
          <ac:chgData name="King Song" userId="eab1b9bdcaafb3fa" providerId="LiveId" clId="{E72726E0-FAF4-495B-BCF2-78FC2D70F257}" dt="2019-07-17T09:30:00.202" v="7662" actId="478"/>
          <ac:spMkLst>
            <pc:docMk/>
            <pc:sldMk cId="603329890" sldId="324"/>
            <ac:spMk id="134" creationId="{70099980-5E9E-466B-B44D-046E284C8B3F}"/>
          </ac:spMkLst>
        </pc:spChg>
        <pc:spChg chg="del mod topLvl">
          <ac:chgData name="King Song" userId="eab1b9bdcaafb3fa" providerId="LiveId" clId="{E72726E0-FAF4-495B-BCF2-78FC2D70F257}" dt="2019-07-17T09:30:00.202" v="7662" actId="478"/>
          <ac:spMkLst>
            <pc:docMk/>
            <pc:sldMk cId="603329890" sldId="324"/>
            <ac:spMk id="135" creationId="{33DE3333-8121-4A60-9F58-C647FEE77896}"/>
          </ac:spMkLst>
        </pc:spChg>
        <pc:spChg chg="add mod topLvl">
          <ac:chgData name="King Song" userId="eab1b9bdcaafb3fa" providerId="LiveId" clId="{E72726E0-FAF4-495B-BCF2-78FC2D70F257}" dt="2019-07-17T09:41:00.870" v="7898" actId="164"/>
          <ac:spMkLst>
            <pc:docMk/>
            <pc:sldMk cId="603329890" sldId="324"/>
            <ac:spMk id="138" creationId="{EC096D71-F449-4147-8999-26BE2692C0EB}"/>
          </ac:spMkLst>
        </pc:spChg>
        <pc:spChg chg="add mod topLvl">
          <ac:chgData name="King Song" userId="eab1b9bdcaafb3fa" providerId="LiveId" clId="{E72726E0-FAF4-495B-BCF2-78FC2D70F257}" dt="2019-07-17T09:41:00.870" v="7898" actId="164"/>
          <ac:spMkLst>
            <pc:docMk/>
            <pc:sldMk cId="603329890" sldId="324"/>
            <ac:spMk id="139" creationId="{83578BA6-75CE-491B-8950-F13BF516AA0F}"/>
          </ac:spMkLst>
        </pc:spChg>
        <pc:spChg chg="mod topLvl">
          <ac:chgData name="King Song" userId="eab1b9bdcaafb3fa" providerId="LiveId" clId="{E72726E0-FAF4-495B-BCF2-78FC2D70F257}" dt="2019-07-17T09:51:20.391" v="8037" actId="14100"/>
          <ac:spMkLst>
            <pc:docMk/>
            <pc:sldMk cId="603329890" sldId="324"/>
            <ac:spMk id="144" creationId="{D4FD4125-AEA8-426B-8ACE-46DE61A74A2E}"/>
          </ac:spMkLst>
        </pc:spChg>
        <pc:spChg chg="mod topLvl">
          <ac:chgData name="King Song" userId="eab1b9bdcaafb3fa" providerId="LiveId" clId="{E72726E0-FAF4-495B-BCF2-78FC2D70F257}" dt="2019-07-17T09:51:12.494" v="8036" actId="14100"/>
          <ac:spMkLst>
            <pc:docMk/>
            <pc:sldMk cId="603329890" sldId="324"/>
            <ac:spMk id="146" creationId="{F7228611-0546-4FF7-A5DF-B95C54A25AE8}"/>
          </ac:spMkLst>
        </pc:spChg>
        <pc:spChg chg="del mod topLvl">
          <ac:chgData name="King Song" userId="eab1b9bdcaafb3fa" providerId="LiveId" clId="{E72726E0-FAF4-495B-BCF2-78FC2D70F257}" dt="2019-07-17T09:50:46.945" v="8033" actId="478"/>
          <ac:spMkLst>
            <pc:docMk/>
            <pc:sldMk cId="603329890" sldId="324"/>
            <ac:spMk id="147" creationId="{984C46C4-59ED-4899-93A9-3D83E65E6F83}"/>
          </ac:spMkLst>
        </pc:spChg>
        <pc:spChg chg="del mod topLvl">
          <ac:chgData name="King Song" userId="eab1b9bdcaafb3fa" providerId="LiveId" clId="{E72726E0-FAF4-495B-BCF2-78FC2D70F257}" dt="2019-07-17T09:50:42.829" v="8032" actId="478"/>
          <ac:spMkLst>
            <pc:docMk/>
            <pc:sldMk cId="603329890" sldId="324"/>
            <ac:spMk id="149" creationId="{6D794C15-E1A2-4B6D-8487-03BCF31DC641}"/>
          </ac:spMkLst>
        </pc:spChg>
        <pc:spChg chg="del mod topLvl">
          <ac:chgData name="King Song" userId="eab1b9bdcaafb3fa" providerId="LiveId" clId="{E72726E0-FAF4-495B-BCF2-78FC2D70F257}" dt="2019-07-17T09:50:42.829" v="8032" actId="478"/>
          <ac:spMkLst>
            <pc:docMk/>
            <pc:sldMk cId="603329890" sldId="324"/>
            <ac:spMk id="151" creationId="{21508F0A-5923-40D8-9881-6719EAD92833}"/>
          </ac:spMkLst>
        </pc:spChg>
        <pc:spChg chg="del mod topLvl">
          <ac:chgData name="King Song" userId="eab1b9bdcaafb3fa" providerId="LiveId" clId="{E72726E0-FAF4-495B-BCF2-78FC2D70F257}" dt="2019-07-17T09:50:42.829" v="8032" actId="478"/>
          <ac:spMkLst>
            <pc:docMk/>
            <pc:sldMk cId="603329890" sldId="324"/>
            <ac:spMk id="153" creationId="{305636DD-F80B-413C-9C05-DA0F049D2D3B}"/>
          </ac:spMkLst>
        </pc:spChg>
        <pc:spChg chg="mod topLvl">
          <ac:chgData name="King Song" userId="eab1b9bdcaafb3fa" providerId="LiveId" clId="{E72726E0-FAF4-495B-BCF2-78FC2D70F257}" dt="2019-07-17T09:45:24.100" v="7982"/>
          <ac:spMkLst>
            <pc:docMk/>
            <pc:sldMk cId="603329890" sldId="324"/>
            <ac:spMk id="155" creationId="{EC4C18B9-49EE-4097-8971-063DD59BD7C1}"/>
          </ac:spMkLst>
        </pc:spChg>
        <pc:spChg chg="mod topLvl">
          <ac:chgData name="King Song" userId="eab1b9bdcaafb3fa" providerId="LiveId" clId="{E72726E0-FAF4-495B-BCF2-78FC2D70F257}" dt="2019-07-17T09:44:37.170" v="7938" actId="165"/>
          <ac:spMkLst>
            <pc:docMk/>
            <pc:sldMk cId="603329890" sldId="324"/>
            <ac:spMk id="159" creationId="{FDD145A7-FE1F-49EE-9DCF-8FD615A53E76}"/>
          </ac:spMkLst>
        </pc:spChg>
        <pc:spChg chg="del mod topLvl">
          <ac:chgData name="King Song" userId="eab1b9bdcaafb3fa" providerId="LiveId" clId="{E72726E0-FAF4-495B-BCF2-78FC2D70F257}" dt="2019-07-17T09:50:42.829" v="8032" actId="478"/>
          <ac:spMkLst>
            <pc:docMk/>
            <pc:sldMk cId="603329890" sldId="324"/>
            <ac:spMk id="161" creationId="{048F2429-A281-4B22-8561-33A4EF27DE2F}"/>
          </ac:spMkLst>
        </pc:spChg>
        <pc:spChg chg="del mod topLvl">
          <ac:chgData name="King Song" userId="eab1b9bdcaafb3fa" providerId="LiveId" clId="{E72726E0-FAF4-495B-BCF2-78FC2D70F257}" dt="2019-07-17T09:50:42.829" v="8032" actId="478"/>
          <ac:spMkLst>
            <pc:docMk/>
            <pc:sldMk cId="603329890" sldId="324"/>
            <ac:spMk id="162" creationId="{00EE1D27-25B6-4B65-923C-CFBD2CAE6145}"/>
          </ac:spMkLst>
        </pc:spChg>
        <pc:spChg chg="del mod topLvl">
          <ac:chgData name="King Song" userId="eab1b9bdcaafb3fa" providerId="LiveId" clId="{E72726E0-FAF4-495B-BCF2-78FC2D70F257}" dt="2019-07-17T09:50:42.829" v="8032" actId="478"/>
          <ac:spMkLst>
            <pc:docMk/>
            <pc:sldMk cId="603329890" sldId="324"/>
            <ac:spMk id="163" creationId="{AE019B86-C6A5-4A61-8B5D-194AD3ED718B}"/>
          </ac:spMkLst>
        </pc:spChg>
        <pc:spChg chg="del mod topLvl">
          <ac:chgData name="King Song" userId="eab1b9bdcaafb3fa" providerId="LiveId" clId="{E72726E0-FAF4-495B-BCF2-78FC2D70F257}" dt="2019-07-17T09:50:42.829" v="8032" actId="478"/>
          <ac:spMkLst>
            <pc:docMk/>
            <pc:sldMk cId="603329890" sldId="324"/>
            <ac:spMk id="164" creationId="{E78ABAA6-FAB5-4DAB-A010-C2775D2041E0}"/>
          </ac:spMkLst>
        </pc:spChg>
        <pc:spChg chg="del mod topLvl">
          <ac:chgData name="King Song" userId="eab1b9bdcaafb3fa" providerId="LiveId" clId="{E72726E0-FAF4-495B-BCF2-78FC2D70F257}" dt="2019-07-17T09:50:42.829" v="8032" actId="478"/>
          <ac:spMkLst>
            <pc:docMk/>
            <pc:sldMk cId="603329890" sldId="324"/>
            <ac:spMk id="171" creationId="{853ED234-5CDF-4060-92F3-DD8EE8772D85}"/>
          </ac:spMkLst>
        </pc:spChg>
        <pc:spChg chg="del mod topLvl">
          <ac:chgData name="King Song" userId="eab1b9bdcaafb3fa" providerId="LiveId" clId="{E72726E0-FAF4-495B-BCF2-78FC2D70F257}" dt="2019-07-17T09:50:42.829" v="8032" actId="478"/>
          <ac:spMkLst>
            <pc:docMk/>
            <pc:sldMk cId="603329890" sldId="324"/>
            <ac:spMk id="172" creationId="{502EE15B-04A5-4C4A-9B0C-925D94A5E686}"/>
          </ac:spMkLst>
        </pc:spChg>
        <pc:spChg chg="del mod topLvl">
          <ac:chgData name="King Song" userId="eab1b9bdcaafb3fa" providerId="LiveId" clId="{E72726E0-FAF4-495B-BCF2-78FC2D70F257}" dt="2019-07-17T09:50:42.829" v="8032" actId="478"/>
          <ac:spMkLst>
            <pc:docMk/>
            <pc:sldMk cId="603329890" sldId="324"/>
            <ac:spMk id="174" creationId="{14724C64-C644-4837-8811-93E24BBBAC79}"/>
          </ac:spMkLst>
        </pc:spChg>
        <pc:spChg chg="del mod topLvl">
          <ac:chgData name="King Song" userId="eab1b9bdcaafb3fa" providerId="LiveId" clId="{E72726E0-FAF4-495B-BCF2-78FC2D70F257}" dt="2019-07-17T09:50:42.829" v="8032" actId="478"/>
          <ac:spMkLst>
            <pc:docMk/>
            <pc:sldMk cId="603329890" sldId="324"/>
            <ac:spMk id="175" creationId="{28238279-E296-46BC-9E6F-29836C90381A}"/>
          </ac:spMkLst>
        </pc:spChg>
        <pc:spChg chg="del mod topLvl">
          <ac:chgData name="King Song" userId="eab1b9bdcaafb3fa" providerId="LiveId" clId="{E72726E0-FAF4-495B-BCF2-78FC2D70F257}" dt="2019-07-17T09:50:42.829" v="8032" actId="478"/>
          <ac:spMkLst>
            <pc:docMk/>
            <pc:sldMk cId="603329890" sldId="324"/>
            <ac:spMk id="176" creationId="{E7C9AC5F-43D7-4D29-AE8D-202974D49EE8}"/>
          </ac:spMkLst>
        </pc:spChg>
        <pc:spChg chg="del mod topLvl">
          <ac:chgData name="King Song" userId="eab1b9bdcaafb3fa" providerId="LiveId" clId="{E72726E0-FAF4-495B-BCF2-78FC2D70F257}" dt="2019-07-17T09:50:42.829" v="8032" actId="478"/>
          <ac:spMkLst>
            <pc:docMk/>
            <pc:sldMk cId="603329890" sldId="324"/>
            <ac:spMk id="177" creationId="{7C544DEB-CD5E-4DAD-972F-DBC8164B47E9}"/>
          </ac:spMkLst>
        </pc:spChg>
        <pc:spChg chg="del mod topLvl">
          <ac:chgData name="King Song" userId="eab1b9bdcaafb3fa" providerId="LiveId" clId="{E72726E0-FAF4-495B-BCF2-78FC2D70F257}" dt="2019-07-17T09:50:46.945" v="8033" actId="478"/>
          <ac:spMkLst>
            <pc:docMk/>
            <pc:sldMk cId="603329890" sldId="324"/>
            <ac:spMk id="178" creationId="{6066F691-7DEB-4438-BA99-BCA62538C2F7}"/>
          </ac:spMkLst>
        </pc:spChg>
        <pc:spChg chg="del mod topLvl">
          <ac:chgData name="King Song" userId="eab1b9bdcaafb3fa" providerId="LiveId" clId="{E72726E0-FAF4-495B-BCF2-78FC2D70F257}" dt="2019-07-17T09:50:42.829" v="8032" actId="478"/>
          <ac:spMkLst>
            <pc:docMk/>
            <pc:sldMk cId="603329890" sldId="324"/>
            <ac:spMk id="179" creationId="{2F72F48B-989A-45D0-92AD-06E67F764EE3}"/>
          </ac:spMkLst>
        </pc:spChg>
        <pc:spChg chg="del mod topLvl">
          <ac:chgData name="King Song" userId="eab1b9bdcaafb3fa" providerId="LiveId" clId="{E72726E0-FAF4-495B-BCF2-78FC2D70F257}" dt="2019-07-17T09:50:42.829" v="8032" actId="478"/>
          <ac:spMkLst>
            <pc:docMk/>
            <pc:sldMk cId="603329890" sldId="324"/>
            <ac:spMk id="180" creationId="{5CB4D888-76E3-4B7D-89FC-C5E94E50BEE2}"/>
          </ac:spMkLst>
        </pc:spChg>
        <pc:spChg chg="del mod topLvl">
          <ac:chgData name="King Song" userId="eab1b9bdcaafb3fa" providerId="LiveId" clId="{E72726E0-FAF4-495B-BCF2-78FC2D70F257}" dt="2019-07-17T09:50:42.829" v="8032" actId="478"/>
          <ac:spMkLst>
            <pc:docMk/>
            <pc:sldMk cId="603329890" sldId="324"/>
            <ac:spMk id="182" creationId="{9268045A-DD3E-4B00-9BFF-EF2E14B1D969}"/>
          </ac:spMkLst>
        </pc:spChg>
        <pc:spChg chg="del mod topLvl">
          <ac:chgData name="King Song" userId="eab1b9bdcaafb3fa" providerId="LiveId" clId="{E72726E0-FAF4-495B-BCF2-78FC2D70F257}" dt="2019-07-17T09:50:42.829" v="8032" actId="478"/>
          <ac:spMkLst>
            <pc:docMk/>
            <pc:sldMk cId="603329890" sldId="324"/>
            <ac:spMk id="184" creationId="{C11A0D01-0CB3-4227-A9E1-2327855571E6}"/>
          </ac:spMkLst>
        </pc:spChg>
        <pc:spChg chg="del mod topLvl">
          <ac:chgData name="King Song" userId="eab1b9bdcaafb3fa" providerId="LiveId" clId="{E72726E0-FAF4-495B-BCF2-78FC2D70F257}" dt="2019-07-17T09:50:42.829" v="8032" actId="478"/>
          <ac:spMkLst>
            <pc:docMk/>
            <pc:sldMk cId="603329890" sldId="324"/>
            <ac:spMk id="185" creationId="{1C0A50A9-721C-4111-A296-5B5C28CA9601}"/>
          </ac:spMkLst>
        </pc:spChg>
        <pc:spChg chg="mod topLvl">
          <ac:chgData name="King Song" userId="eab1b9bdcaafb3fa" providerId="LiveId" clId="{E72726E0-FAF4-495B-BCF2-78FC2D70F257}" dt="2019-07-17T09:45:38.717" v="8031" actId="6549"/>
          <ac:spMkLst>
            <pc:docMk/>
            <pc:sldMk cId="603329890" sldId="324"/>
            <ac:spMk id="186" creationId="{4B8C381C-B710-48E2-998E-1ACDA8792F85}"/>
          </ac:spMkLst>
        </pc:spChg>
        <pc:spChg chg="mod topLvl">
          <ac:chgData name="King Song" userId="eab1b9bdcaafb3fa" providerId="LiveId" clId="{E72726E0-FAF4-495B-BCF2-78FC2D70F257}" dt="2019-07-17T09:51:04.130" v="8034" actId="1076"/>
          <ac:spMkLst>
            <pc:docMk/>
            <pc:sldMk cId="603329890" sldId="324"/>
            <ac:spMk id="188" creationId="{96049BA0-714D-4557-A255-615321C417F0}"/>
          </ac:spMkLst>
        </pc:spChg>
        <pc:spChg chg="mod">
          <ac:chgData name="King Song" userId="eab1b9bdcaafb3fa" providerId="LiveId" clId="{E72726E0-FAF4-495B-BCF2-78FC2D70F257}" dt="2019-07-17T09:44:44.867" v="7943" actId="6549"/>
          <ac:spMkLst>
            <pc:docMk/>
            <pc:sldMk cId="603329890" sldId="324"/>
            <ac:spMk id="190" creationId="{19D75BC2-ACF7-4CF9-8682-0C019E661B0F}"/>
          </ac:spMkLst>
        </pc:spChg>
        <pc:spChg chg="del">
          <ac:chgData name="King Song" userId="eab1b9bdcaafb3fa" providerId="LiveId" clId="{E72726E0-FAF4-495B-BCF2-78FC2D70F257}" dt="2019-07-17T09:43:15.867" v="7900" actId="478"/>
          <ac:spMkLst>
            <pc:docMk/>
            <pc:sldMk cId="603329890" sldId="324"/>
            <ac:spMk id="210" creationId="{00000000-0000-0000-0000-000000000000}"/>
          </ac:spMkLst>
        </pc:spChg>
        <pc:spChg chg="del">
          <ac:chgData name="King Song" userId="eab1b9bdcaafb3fa" providerId="LiveId" clId="{E72726E0-FAF4-495B-BCF2-78FC2D70F257}" dt="2019-07-17T09:43:15.867" v="7900" actId="478"/>
          <ac:spMkLst>
            <pc:docMk/>
            <pc:sldMk cId="603329890" sldId="324"/>
            <ac:spMk id="218" creationId="{00000000-0000-0000-0000-000000000000}"/>
          </ac:spMkLst>
        </pc:spChg>
        <pc:spChg chg="del">
          <ac:chgData name="King Song" userId="eab1b9bdcaafb3fa" providerId="LiveId" clId="{E72726E0-FAF4-495B-BCF2-78FC2D70F257}" dt="2019-07-17T09:43:15.867" v="7900" actId="478"/>
          <ac:spMkLst>
            <pc:docMk/>
            <pc:sldMk cId="603329890" sldId="324"/>
            <ac:spMk id="221" creationId="{00000000-0000-0000-0000-000000000000}"/>
          </ac:spMkLst>
        </pc:spChg>
        <pc:spChg chg="del">
          <ac:chgData name="King Song" userId="eab1b9bdcaafb3fa" providerId="LiveId" clId="{E72726E0-FAF4-495B-BCF2-78FC2D70F257}" dt="2019-07-17T09:43:15.867" v="7900" actId="478"/>
          <ac:spMkLst>
            <pc:docMk/>
            <pc:sldMk cId="603329890" sldId="324"/>
            <ac:spMk id="222" creationId="{00000000-0000-0000-0000-000000000000}"/>
          </ac:spMkLst>
        </pc:spChg>
        <pc:spChg chg="del">
          <ac:chgData name="King Song" userId="eab1b9bdcaafb3fa" providerId="LiveId" clId="{E72726E0-FAF4-495B-BCF2-78FC2D70F257}" dt="2019-07-17T09:43:15.867" v="7900" actId="478"/>
          <ac:spMkLst>
            <pc:docMk/>
            <pc:sldMk cId="603329890" sldId="324"/>
            <ac:spMk id="223" creationId="{00000000-0000-0000-0000-000000000000}"/>
          </ac:spMkLst>
        </pc:spChg>
        <pc:spChg chg="del">
          <ac:chgData name="King Song" userId="eab1b9bdcaafb3fa" providerId="LiveId" clId="{E72726E0-FAF4-495B-BCF2-78FC2D70F257}" dt="2019-07-17T09:43:15.867" v="7900" actId="478"/>
          <ac:spMkLst>
            <pc:docMk/>
            <pc:sldMk cId="603329890" sldId="324"/>
            <ac:spMk id="226" creationId="{00000000-0000-0000-0000-000000000000}"/>
          </ac:spMkLst>
        </pc:spChg>
        <pc:spChg chg="del">
          <ac:chgData name="King Song" userId="eab1b9bdcaafb3fa" providerId="LiveId" clId="{E72726E0-FAF4-495B-BCF2-78FC2D70F257}" dt="2019-07-17T09:43:15.867" v="7900" actId="478"/>
          <ac:spMkLst>
            <pc:docMk/>
            <pc:sldMk cId="603329890" sldId="324"/>
            <ac:spMk id="227" creationId="{00000000-0000-0000-0000-000000000000}"/>
          </ac:spMkLst>
        </pc:spChg>
        <pc:spChg chg="mod">
          <ac:chgData name="King Song" userId="eab1b9bdcaafb3fa" providerId="LiveId" clId="{E72726E0-FAF4-495B-BCF2-78FC2D70F257}" dt="2019-07-17T09:26:12.666" v="7487" actId="164"/>
          <ac:spMkLst>
            <pc:docMk/>
            <pc:sldMk cId="603329890" sldId="324"/>
            <ac:spMk id="229" creationId="{00000000-0000-0000-0000-000000000000}"/>
          </ac:spMkLst>
        </pc:spChg>
        <pc:spChg chg="mod">
          <ac:chgData name="King Song" userId="eab1b9bdcaafb3fa" providerId="LiveId" clId="{E72726E0-FAF4-495B-BCF2-78FC2D70F257}" dt="2019-07-17T09:26:12.666" v="7487" actId="164"/>
          <ac:spMkLst>
            <pc:docMk/>
            <pc:sldMk cId="603329890" sldId="324"/>
            <ac:spMk id="231" creationId="{00000000-0000-0000-0000-000000000000}"/>
          </ac:spMkLst>
        </pc:spChg>
        <pc:spChg chg="del mod">
          <ac:chgData name="King Song" userId="eab1b9bdcaafb3fa" providerId="LiveId" clId="{E72726E0-FAF4-495B-BCF2-78FC2D70F257}" dt="2019-07-17T09:43:18.041" v="7901" actId="478"/>
          <ac:spMkLst>
            <pc:docMk/>
            <pc:sldMk cId="603329890" sldId="324"/>
            <ac:spMk id="255" creationId="{00000000-0000-0000-0000-000000000000}"/>
          </ac:spMkLst>
        </pc:spChg>
        <pc:spChg chg="del">
          <ac:chgData name="King Song" userId="eab1b9bdcaafb3fa" providerId="LiveId" clId="{E72726E0-FAF4-495B-BCF2-78FC2D70F257}" dt="2019-07-17T09:43:15.867" v="7900" actId="478"/>
          <ac:spMkLst>
            <pc:docMk/>
            <pc:sldMk cId="603329890" sldId="324"/>
            <ac:spMk id="321" creationId="{00000000-0000-0000-0000-000000000000}"/>
          </ac:spMkLst>
        </pc:spChg>
        <pc:spChg chg="del">
          <ac:chgData name="King Song" userId="eab1b9bdcaafb3fa" providerId="LiveId" clId="{E72726E0-FAF4-495B-BCF2-78FC2D70F257}" dt="2019-07-17T09:43:15.867" v="7900" actId="478"/>
          <ac:spMkLst>
            <pc:docMk/>
            <pc:sldMk cId="603329890" sldId="324"/>
            <ac:spMk id="324" creationId="{00000000-0000-0000-0000-000000000000}"/>
          </ac:spMkLst>
        </pc:spChg>
        <pc:spChg chg="del">
          <ac:chgData name="King Song" userId="eab1b9bdcaafb3fa" providerId="LiveId" clId="{E72726E0-FAF4-495B-BCF2-78FC2D70F257}" dt="2019-07-17T09:43:15.867" v="7900" actId="478"/>
          <ac:spMkLst>
            <pc:docMk/>
            <pc:sldMk cId="603329890" sldId="324"/>
            <ac:spMk id="330" creationId="{00000000-0000-0000-0000-000000000000}"/>
          </ac:spMkLst>
        </pc:spChg>
        <pc:grpChg chg="del">
          <ac:chgData name="King Song" userId="eab1b9bdcaafb3fa" providerId="LiveId" clId="{E72726E0-FAF4-495B-BCF2-78FC2D70F257}" dt="2019-07-17T09:43:15.867" v="7900" actId="478"/>
          <ac:grpSpMkLst>
            <pc:docMk/>
            <pc:sldMk cId="603329890" sldId="324"/>
            <ac:grpSpMk id="4" creationId="{00000000-0000-0000-0000-000000000000}"/>
          </ac:grpSpMkLst>
        </pc:grpChg>
        <pc:grpChg chg="mod">
          <ac:chgData name="King Song" userId="eab1b9bdcaafb3fa" providerId="LiveId" clId="{E72726E0-FAF4-495B-BCF2-78FC2D70F257}" dt="2019-07-17T09:43:43.689" v="7902" actId="1076"/>
          <ac:grpSpMkLst>
            <pc:docMk/>
            <pc:sldMk cId="603329890" sldId="324"/>
            <ac:grpSpMk id="5" creationId="{10F9EC6A-7D17-4F6C-831A-6AEF46749D7E}"/>
          </ac:grpSpMkLst>
        </pc:grpChg>
        <pc:grpChg chg="add mod">
          <ac:chgData name="King Song" userId="eab1b9bdcaafb3fa" providerId="LiveId" clId="{E72726E0-FAF4-495B-BCF2-78FC2D70F257}" dt="2019-07-17T09:43:43.689" v="7902" actId="1076"/>
          <ac:grpSpMkLst>
            <pc:docMk/>
            <pc:sldMk cId="603329890" sldId="324"/>
            <ac:grpSpMk id="6" creationId="{18A4E48D-4345-4FE3-9841-FEBA6A552E04}"/>
          </ac:grpSpMkLst>
        </pc:grpChg>
        <pc:grpChg chg="del">
          <ac:chgData name="King Song" userId="eab1b9bdcaafb3fa" providerId="LiveId" clId="{E72726E0-FAF4-495B-BCF2-78FC2D70F257}" dt="2019-07-17T09:43:15.867" v="7900" actId="478"/>
          <ac:grpSpMkLst>
            <pc:docMk/>
            <pc:sldMk cId="603329890" sldId="324"/>
            <ac:grpSpMk id="8" creationId="{00000000-0000-0000-0000-000000000000}"/>
          </ac:grpSpMkLst>
        </pc:grpChg>
        <pc:grpChg chg="del">
          <ac:chgData name="King Song" userId="eab1b9bdcaafb3fa" providerId="LiveId" clId="{E72726E0-FAF4-495B-BCF2-78FC2D70F257}" dt="2019-07-17T09:43:15.867" v="7900" actId="478"/>
          <ac:grpSpMkLst>
            <pc:docMk/>
            <pc:sldMk cId="603329890" sldId="324"/>
            <ac:grpSpMk id="9" creationId="{00000000-0000-0000-0000-000000000000}"/>
          </ac:grpSpMkLst>
        </pc:grpChg>
        <pc:grpChg chg="del">
          <ac:chgData name="King Song" userId="eab1b9bdcaafb3fa" providerId="LiveId" clId="{E72726E0-FAF4-495B-BCF2-78FC2D70F257}" dt="2019-07-17T09:25:57.494" v="7485" actId="478"/>
          <ac:grpSpMkLst>
            <pc:docMk/>
            <pc:sldMk cId="603329890" sldId="324"/>
            <ac:grpSpMk id="11" creationId="{00000000-0000-0000-0000-000000000000}"/>
          </ac:grpSpMkLst>
        </pc:grpChg>
        <pc:grpChg chg="add del mod">
          <ac:chgData name="King Song" userId="eab1b9bdcaafb3fa" providerId="LiveId" clId="{E72726E0-FAF4-495B-BCF2-78FC2D70F257}" dt="2019-07-17T09:39:28.283" v="7876" actId="165"/>
          <ac:grpSpMkLst>
            <pc:docMk/>
            <pc:sldMk cId="603329890" sldId="324"/>
            <ac:grpSpMk id="13" creationId="{4F399F84-AABE-4196-9B5B-76B0395CE7C0}"/>
          </ac:grpSpMkLst>
        </pc:grpChg>
        <pc:grpChg chg="add del mod">
          <ac:chgData name="King Song" userId="eab1b9bdcaafb3fa" providerId="LiveId" clId="{E72726E0-FAF4-495B-BCF2-78FC2D70F257}" dt="2019-07-17T09:40:11.093" v="7887" actId="165"/>
          <ac:grpSpMkLst>
            <pc:docMk/>
            <pc:sldMk cId="603329890" sldId="324"/>
            <ac:grpSpMk id="14" creationId="{C5A6F23E-57DE-4AE6-A9E5-0764FEF69601}"/>
          </ac:grpSpMkLst>
        </pc:grpChg>
        <pc:grpChg chg="add mod">
          <ac:chgData name="King Song" userId="eab1b9bdcaafb3fa" providerId="LiveId" clId="{E72726E0-FAF4-495B-BCF2-78FC2D70F257}" dt="2019-07-17T09:44:08.384" v="7905" actId="1076"/>
          <ac:grpSpMkLst>
            <pc:docMk/>
            <pc:sldMk cId="603329890" sldId="324"/>
            <ac:grpSpMk id="15" creationId="{E853623E-0410-4682-BD80-A5A1F1D7033E}"/>
          </ac:grpSpMkLst>
        </pc:grpChg>
        <pc:grpChg chg="add mod">
          <ac:chgData name="King Song" userId="eab1b9bdcaafb3fa" providerId="LiveId" clId="{E72726E0-FAF4-495B-BCF2-78FC2D70F257}" dt="2019-07-17T09:44:08.384" v="7905" actId="1076"/>
          <ac:grpSpMkLst>
            <pc:docMk/>
            <pc:sldMk cId="603329890" sldId="324"/>
            <ac:grpSpMk id="16" creationId="{EFC85F69-1EA8-4C29-92DF-D4E6E634FE89}"/>
          </ac:grpSpMkLst>
        </pc:grpChg>
        <pc:grpChg chg="del">
          <ac:chgData name="King Song" userId="eab1b9bdcaafb3fa" providerId="LiveId" clId="{E72726E0-FAF4-495B-BCF2-78FC2D70F257}" dt="2019-07-17T09:43:15.867" v="7900" actId="478"/>
          <ac:grpSpMkLst>
            <pc:docMk/>
            <pc:sldMk cId="603329890" sldId="324"/>
            <ac:grpSpMk id="83" creationId="{00000000-0000-0000-0000-000000000000}"/>
          </ac:grpSpMkLst>
        </pc:grpChg>
        <pc:grpChg chg="del">
          <ac:chgData name="King Song" userId="eab1b9bdcaafb3fa" providerId="LiveId" clId="{E72726E0-FAF4-495B-BCF2-78FC2D70F257}" dt="2019-07-17T09:43:15.867" v="7900" actId="478"/>
          <ac:grpSpMkLst>
            <pc:docMk/>
            <pc:sldMk cId="603329890" sldId="324"/>
            <ac:grpSpMk id="86" creationId="{00000000-0000-0000-0000-000000000000}"/>
          </ac:grpSpMkLst>
        </pc:grpChg>
        <pc:grpChg chg="add del mod">
          <ac:chgData name="King Song" userId="eab1b9bdcaafb3fa" providerId="LiveId" clId="{E72726E0-FAF4-495B-BCF2-78FC2D70F257}" dt="2019-07-17T09:26:43.621" v="7492" actId="165"/>
          <ac:grpSpMkLst>
            <pc:docMk/>
            <pc:sldMk cId="603329890" sldId="324"/>
            <ac:grpSpMk id="91" creationId="{9A4CEB86-FB93-4542-9B48-1B078A3904A8}"/>
          </ac:grpSpMkLst>
        </pc:grpChg>
        <pc:grpChg chg="mod topLvl">
          <ac:chgData name="King Song" userId="eab1b9bdcaafb3fa" providerId="LiveId" clId="{E72726E0-FAF4-495B-BCF2-78FC2D70F257}" dt="2019-07-17T09:44:08.384" v="7905" actId="1076"/>
          <ac:grpSpMkLst>
            <pc:docMk/>
            <pc:sldMk cId="603329890" sldId="324"/>
            <ac:grpSpMk id="94" creationId="{73F1C34E-DE59-4CE5-9424-30D38FC722EC}"/>
          </ac:grpSpMkLst>
        </pc:grpChg>
        <pc:grpChg chg="mod topLvl">
          <ac:chgData name="King Song" userId="eab1b9bdcaafb3fa" providerId="LiveId" clId="{E72726E0-FAF4-495B-BCF2-78FC2D70F257}" dt="2019-07-17T09:44:08.384" v="7905" actId="1076"/>
          <ac:grpSpMkLst>
            <pc:docMk/>
            <pc:sldMk cId="603329890" sldId="324"/>
            <ac:grpSpMk id="95" creationId="{618515FE-660D-4A9E-BB39-8133705574CB}"/>
          </ac:grpSpMkLst>
        </pc:grpChg>
        <pc:grpChg chg="add del mod">
          <ac:chgData name="King Song" userId="eab1b9bdcaafb3fa" providerId="LiveId" clId="{E72726E0-FAF4-495B-BCF2-78FC2D70F257}" dt="2019-07-17T09:27:20.837" v="7541" actId="165"/>
          <ac:grpSpMkLst>
            <pc:docMk/>
            <pc:sldMk cId="603329890" sldId="324"/>
            <ac:grpSpMk id="114" creationId="{5657B1B1-6F69-493A-BB6C-3844F8CC165A}"/>
          </ac:grpSpMkLst>
        </pc:grpChg>
        <pc:grpChg chg="add del">
          <ac:chgData name="King Song" userId="eab1b9bdcaafb3fa" providerId="LiveId" clId="{E72726E0-FAF4-495B-BCF2-78FC2D70F257}" dt="2019-07-17T09:44:37.170" v="7938" actId="165"/>
          <ac:grpSpMkLst>
            <pc:docMk/>
            <pc:sldMk cId="603329890" sldId="324"/>
            <ac:grpSpMk id="142" creationId="{FEEF439E-B763-4C31-8ADC-59945E954884}"/>
          </ac:grpSpMkLst>
        </pc:grpChg>
        <pc:grpChg chg="mod topLvl">
          <ac:chgData name="King Song" userId="eab1b9bdcaafb3fa" providerId="LiveId" clId="{E72726E0-FAF4-495B-BCF2-78FC2D70F257}" dt="2019-07-17T09:44:49.764" v="7945" actId="1076"/>
          <ac:grpSpMkLst>
            <pc:docMk/>
            <pc:sldMk cId="603329890" sldId="324"/>
            <ac:grpSpMk id="158" creationId="{09D7A04E-C7BC-461B-89FA-59A0730DECEF}"/>
          </ac:grpSpMkLst>
        </pc:grpChg>
        <pc:grpChg chg="mod">
          <ac:chgData name="King Song" userId="eab1b9bdcaafb3fa" providerId="LiveId" clId="{E72726E0-FAF4-495B-BCF2-78FC2D70F257}" dt="2019-07-17T09:43:43.689" v="7902" actId="1076"/>
          <ac:grpSpMkLst>
            <pc:docMk/>
            <pc:sldMk cId="603329890" sldId="324"/>
            <ac:grpSpMk id="238" creationId="{00000000-0000-0000-0000-000000000000}"/>
          </ac:grpSpMkLst>
        </pc:grpChg>
        <pc:grpChg chg="del">
          <ac:chgData name="King Song" userId="eab1b9bdcaafb3fa" providerId="LiveId" clId="{E72726E0-FAF4-495B-BCF2-78FC2D70F257}" dt="2019-07-17T09:26:01.759" v="7486" actId="478"/>
          <ac:grpSpMkLst>
            <pc:docMk/>
            <pc:sldMk cId="603329890" sldId="324"/>
            <ac:grpSpMk id="256" creationId="{00000000-0000-0000-0000-000000000000}"/>
          </ac:grpSpMkLst>
        </pc:grpChg>
        <pc:grpChg chg="del">
          <ac:chgData name="King Song" userId="eab1b9bdcaafb3fa" providerId="LiveId" clId="{E72726E0-FAF4-495B-BCF2-78FC2D70F257}" dt="2019-07-17T09:43:15.867" v="7900" actId="478"/>
          <ac:grpSpMkLst>
            <pc:docMk/>
            <pc:sldMk cId="603329890" sldId="324"/>
            <ac:grpSpMk id="325" creationId="{00000000-0000-0000-0000-000000000000}"/>
          </ac:grpSpMkLst>
        </pc:grpChg>
        <pc:picChg chg="add mod topLvl">
          <ac:chgData name="King Song" userId="eab1b9bdcaafb3fa" providerId="LiveId" clId="{E72726E0-FAF4-495B-BCF2-78FC2D70F257}" dt="2019-07-17T09:41:00.870" v="7898" actId="164"/>
          <ac:picMkLst>
            <pc:docMk/>
            <pc:sldMk cId="603329890" sldId="324"/>
            <ac:picMk id="12" creationId="{FAD8CE8C-B705-4B13-9D18-2FAB0FC901D2}"/>
          </ac:picMkLst>
        </pc:picChg>
        <pc:picChg chg="mod topLvl">
          <ac:chgData name="King Song" userId="eab1b9bdcaafb3fa" providerId="LiveId" clId="{E72726E0-FAF4-495B-BCF2-78FC2D70F257}" dt="2019-07-17T09:44:05.142" v="7904" actId="164"/>
          <ac:picMkLst>
            <pc:docMk/>
            <pc:sldMk cId="603329890" sldId="324"/>
            <ac:picMk id="101" creationId="{0530B0D6-F5C3-4A22-803C-960BAD12C055}"/>
          </ac:picMkLst>
        </pc:picChg>
        <pc:picChg chg="del">
          <ac:chgData name="King Song" userId="eab1b9bdcaafb3fa" providerId="LiveId" clId="{E72726E0-FAF4-495B-BCF2-78FC2D70F257}" dt="2019-07-17T09:43:15.867" v="7900" actId="478"/>
          <ac:picMkLst>
            <pc:docMk/>
            <pc:sldMk cId="603329890" sldId="324"/>
            <ac:picMk id="127" creationId="{00000000-0000-0000-0000-000000000000}"/>
          </ac:picMkLst>
        </pc:picChg>
        <pc:picChg chg="mod">
          <ac:chgData name="King Song" userId="eab1b9bdcaafb3fa" providerId="LiveId" clId="{E72726E0-FAF4-495B-BCF2-78FC2D70F257}" dt="2019-07-17T09:26:12.666" v="7487" actId="164"/>
          <ac:picMkLst>
            <pc:docMk/>
            <pc:sldMk cId="603329890" sldId="324"/>
            <ac:picMk id="1028" creationId="{A4775922-6650-47C9-A1DE-87FC33278363}"/>
          </ac:picMkLst>
        </pc:picChg>
        <pc:picChg chg="add mod topLvl">
          <ac:chgData name="King Song" userId="eab1b9bdcaafb3fa" providerId="LiveId" clId="{E72726E0-FAF4-495B-BCF2-78FC2D70F257}" dt="2019-07-17T09:41:00.870" v="7898" actId="164"/>
          <ac:picMkLst>
            <pc:docMk/>
            <pc:sldMk cId="603329890" sldId="324"/>
            <ac:picMk id="2050" creationId="{E3E49101-7C5C-4B85-9AEF-1FDD3A4004C8}"/>
          </ac:picMkLst>
        </pc:picChg>
        <pc:cxnChg chg="mod">
          <ac:chgData name="King Song" userId="eab1b9bdcaafb3fa" providerId="LiveId" clId="{E72726E0-FAF4-495B-BCF2-78FC2D70F257}" dt="2019-07-17T09:26:12.666" v="7487" actId="164"/>
          <ac:cxnSpMkLst>
            <pc:docMk/>
            <pc:sldMk cId="603329890" sldId="324"/>
            <ac:cxnSpMk id="96" creationId="{1F577F78-CAE5-45CB-9137-EE8D3BAD4472}"/>
          </ac:cxnSpMkLst>
        </pc:cxnChg>
        <pc:cxnChg chg="mod topLvl">
          <ac:chgData name="King Song" userId="eab1b9bdcaafb3fa" providerId="LiveId" clId="{E72726E0-FAF4-495B-BCF2-78FC2D70F257}" dt="2019-07-17T09:44:05.142" v="7904" actId="164"/>
          <ac:cxnSpMkLst>
            <pc:docMk/>
            <pc:sldMk cId="603329890" sldId="324"/>
            <ac:cxnSpMk id="100" creationId="{3B5B845F-7E6D-48C6-A57C-5BC8675E7A5E}"/>
          </ac:cxnSpMkLst>
        </pc:cxnChg>
        <pc:cxnChg chg="del mod topLvl">
          <ac:chgData name="King Song" userId="eab1b9bdcaafb3fa" providerId="LiveId" clId="{E72726E0-FAF4-495B-BCF2-78FC2D70F257}" dt="2019-07-17T09:30:00.202" v="7662" actId="478"/>
          <ac:cxnSpMkLst>
            <pc:docMk/>
            <pc:sldMk cId="603329890" sldId="324"/>
            <ac:cxnSpMk id="136" creationId="{AC6C5AF9-BE02-4608-B75F-EFFD9FB34C0B}"/>
          </ac:cxnSpMkLst>
        </pc:cxnChg>
        <pc:cxnChg chg="del mod topLvl">
          <ac:chgData name="King Song" userId="eab1b9bdcaafb3fa" providerId="LiveId" clId="{E72726E0-FAF4-495B-BCF2-78FC2D70F257}" dt="2019-07-17T09:30:00.202" v="7662" actId="478"/>
          <ac:cxnSpMkLst>
            <pc:docMk/>
            <pc:sldMk cId="603329890" sldId="324"/>
            <ac:cxnSpMk id="137" creationId="{FD01D5A1-F220-4021-AF35-8B1E02EBC2CD}"/>
          </ac:cxnSpMkLst>
        </pc:cxnChg>
        <pc:cxnChg chg="del mod topLvl">
          <ac:chgData name="King Song" userId="eab1b9bdcaafb3fa" providerId="LiveId" clId="{E72726E0-FAF4-495B-BCF2-78FC2D70F257}" dt="2019-07-17T09:50:42.829" v="8032" actId="478"/>
          <ac:cxnSpMkLst>
            <pc:docMk/>
            <pc:sldMk cId="603329890" sldId="324"/>
            <ac:cxnSpMk id="148" creationId="{C83F1DA3-168A-42BE-BF50-304E89484021}"/>
          </ac:cxnSpMkLst>
        </pc:cxnChg>
        <pc:cxnChg chg="del mod topLvl">
          <ac:chgData name="King Song" userId="eab1b9bdcaafb3fa" providerId="LiveId" clId="{E72726E0-FAF4-495B-BCF2-78FC2D70F257}" dt="2019-07-17T09:50:42.829" v="8032" actId="478"/>
          <ac:cxnSpMkLst>
            <pc:docMk/>
            <pc:sldMk cId="603329890" sldId="324"/>
            <ac:cxnSpMk id="150" creationId="{27BF224D-3575-4880-9445-F94A7621F6B4}"/>
          </ac:cxnSpMkLst>
        </pc:cxnChg>
        <pc:cxnChg chg="del mod topLvl">
          <ac:chgData name="King Song" userId="eab1b9bdcaafb3fa" providerId="LiveId" clId="{E72726E0-FAF4-495B-BCF2-78FC2D70F257}" dt="2019-07-17T09:50:42.829" v="8032" actId="478"/>
          <ac:cxnSpMkLst>
            <pc:docMk/>
            <pc:sldMk cId="603329890" sldId="324"/>
            <ac:cxnSpMk id="152" creationId="{0423F2CF-D7E2-4FF2-96CB-4C207C7AA543}"/>
          </ac:cxnSpMkLst>
        </pc:cxnChg>
        <pc:cxnChg chg="del mod topLvl">
          <ac:chgData name="King Song" userId="eab1b9bdcaafb3fa" providerId="LiveId" clId="{E72726E0-FAF4-495B-BCF2-78FC2D70F257}" dt="2019-07-17T09:50:42.829" v="8032" actId="478"/>
          <ac:cxnSpMkLst>
            <pc:docMk/>
            <pc:sldMk cId="603329890" sldId="324"/>
            <ac:cxnSpMk id="154" creationId="{C4E29BD4-0437-4863-9BD6-11A8C11D905F}"/>
          </ac:cxnSpMkLst>
        </pc:cxnChg>
        <pc:cxnChg chg="del mod topLvl">
          <ac:chgData name="King Song" userId="eab1b9bdcaafb3fa" providerId="LiveId" clId="{E72726E0-FAF4-495B-BCF2-78FC2D70F257}" dt="2019-07-17T09:50:42.829" v="8032" actId="478"/>
          <ac:cxnSpMkLst>
            <pc:docMk/>
            <pc:sldMk cId="603329890" sldId="324"/>
            <ac:cxnSpMk id="156" creationId="{58A4FCC7-9F1C-4EED-A126-F7CC5E506245}"/>
          </ac:cxnSpMkLst>
        </pc:cxnChg>
        <pc:cxnChg chg="mod topLvl">
          <ac:chgData name="King Song" userId="eab1b9bdcaafb3fa" providerId="LiveId" clId="{E72726E0-FAF4-495B-BCF2-78FC2D70F257}" dt="2019-07-17T09:44:37.170" v="7938" actId="165"/>
          <ac:cxnSpMkLst>
            <pc:docMk/>
            <pc:sldMk cId="603329890" sldId="324"/>
            <ac:cxnSpMk id="157" creationId="{CCEBDE5F-B96E-4A2B-9D6E-C1149AEE5476}"/>
          </ac:cxnSpMkLst>
        </pc:cxnChg>
        <pc:cxnChg chg="mod topLvl">
          <ac:chgData name="King Song" userId="eab1b9bdcaafb3fa" providerId="LiveId" clId="{E72726E0-FAF4-495B-BCF2-78FC2D70F257}" dt="2019-07-17T09:44:37.170" v="7938" actId="165"/>
          <ac:cxnSpMkLst>
            <pc:docMk/>
            <pc:sldMk cId="603329890" sldId="324"/>
            <ac:cxnSpMk id="160" creationId="{C4CB245D-53B0-4A38-9FF6-3DD25A8B1D3E}"/>
          </ac:cxnSpMkLst>
        </pc:cxnChg>
        <pc:cxnChg chg="del mod topLvl">
          <ac:chgData name="King Song" userId="eab1b9bdcaafb3fa" providerId="LiveId" clId="{E72726E0-FAF4-495B-BCF2-78FC2D70F257}" dt="2019-07-17T09:50:42.829" v="8032" actId="478"/>
          <ac:cxnSpMkLst>
            <pc:docMk/>
            <pc:sldMk cId="603329890" sldId="324"/>
            <ac:cxnSpMk id="165" creationId="{EF32A334-0239-43F4-BAB2-FFF5EBCE90DC}"/>
          </ac:cxnSpMkLst>
        </pc:cxnChg>
        <pc:cxnChg chg="mod topLvl">
          <ac:chgData name="King Song" userId="eab1b9bdcaafb3fa" providerId="LiveId" clId="{E72726E0-FAF4-495B-BCF2-78FC2D70F257}" dt="2019-07-17T09:51:08.753" v="8035" actId="1076"/>
          <ac:cxnSpMkLst>
            <pc:docMk/>
            <pc:sldMk cId="603329890" sldId="324"/>
            <ac:cxnSpMk id="167" creationId="{2B86A843-2B78-4174-8748-7D29173450E7}"/>
          </ac:cxnSpMkLst>
        </pc:cxnChg>
        <pc:cxnChg chg="del mod topLvl">
          <ac:chgData name="King Song" userId="eab1b9bdcaafb3fa" providerId="LiveId" clId="{E72726E0-FAF4-495B-BCF2-78FC2D70F257}" dt="2019-07-17T09:50:42.829" v="8032" actId="478"/>
          <ac:cxnSpMkLst>
            <pc:docMk/>
            <pc:sldMk cId="603329890" sldId="324"/>
            <ac:cxnSpMk id="168" creationId="{B385DAAA-5A55-409A-B78D-F3AE6AD0FDD7}"/>
          </ac:cxnSpMkLst>
        </pc:cxnChg>
        <pc:cxnChg chg="del mod topLvl">
          <ac:chgData name="King Song" userId="eab1b9bdcaafb3fa" providerId="LiveId" clId="{E72726E0-FAF4-495B-BCF2-78FC2D70F257}" dt="2019-07-17T09:50:42.829" v="8032" actId="478"/>
          <ac:cxnSpMkLst>
            <pc:docMk/>
            <pc:sldMk cId="603329890" sldId="324"/>
            <ac:cxnSpMk id="170" creationId="{5DF5B158-AAF1-492C-9C91-2AAE49C657B2}"/>
          </ac:cxnSpMkLst>
        </pc:cxnChg>
        <pc:cxnChg chg="del">
          <ac:chgData name="King Song" userId="eab1b9bdcaafb3fa" providerId="LiveId" clId="{E72726E0-FAF4-495B-BCF2-78FC2D70F257}" dt="2019-07-17T09:43:15.867" v="7900" actId="478"/>
          <ac:cxnSpMkLst>
            <pc:docMk/>
            <pc:sldMk cId="603329890" sldId="324"/>
            <ac:cxnSpMk id="217" creationId="{00000000-0000-0000-0000-000000000000}"/>
          </ac:cxnSpMkLst>
        </pc:cxnChg>
        <pc:cxnChg chg="del">
          <ac:chgData name="King Song" userId="eab1b9bdcaafb3fa" providerId="LiveId" clId="{E72726E0-FAF4-495B-BCF2-78FC2D70F257}" dt="2019-07-17T09:43:15.867" v="7900" actId="478"/>
          <ac:cxnSpMkLst>
            <pc:docMk/>
            <pc:sldMk cId="603329890" sldId="324"/>
            <ac:cxnSpMk id="219" creationId="{00000000-0000-0000-0000-000000000000}"/>
          </ac:cxnSpMkLst>
        </pc:cxnChg>
        <pc:cxnChg chg="del">
          <ac:chgData name="King Song" userId="eab1b9bdcaafb3fa" providerId="LiveId" clId="{E72726E0-FAF4-495B-BCF2-78FC2D70F257}" dt="2019-07-17T09:43:15.867" v="7900" actId="478"/>
          <ac:cxnSpMkLst>
            <pc:docMk/>
            <pc:sldMk cId="603329890" sldId="324"/>
            <ac:cxnSpMk id="220" creationId="{00000000-0000-0000-0000-000000000000}"/>
          </ac:cxnSpMkLst>
        </pc:cxnChg>
        <pc:cxnChg chg="del">
          <ac:chgData name="King Song" userId="eab1b9bdcaafb3fa" providerId="LiveId" clId="{E72726E0-FAF4-495B-BCF2-78FC2D70F257}" dt="2019-07-17T09:43:15.867" v="7900" actId="478"/>
          <ac:cxnSpMkLst>
            <pc:docMk/>
            <pc:sldMk cId="603329890" sldId="324"/>
            <ac:cxnSpMk id="254" creationId="{00000000-0000-0000-0000-000000000000}"/>
          </ac:cxnSpMkLst>
        </pc:cxnChg>
        <pc:cxnChg chg="mod">
          <ac:chgData name="King Song" userId="eab1b9bdcaafb3fa" providerId="LiveId" clId="{E72726E0-FAF4-495B-BCF2-78FC2D70F257}" dt="2019-07-17T09:43:55.448" v="7903" actId="1076"/>
          <ac:cxnSpMkLst>
            <pc:docMk/>
            <pc:sldMk cId="603329890" sldId="324"/>
            <ac:cxnSpMk id="283" creationId="{00000000-0000-0000-0000-000000000000}"/>
          </ac:cxnSpMkLst>
        </pc:cxnChg>
      </pc:sldChg>
      <pc:sldChg chg="modSp add">
        <pc:chgData name="King Song" userId="eab1b9bdcaafb3fa" providerId="LiveId" clId="{E72726E0-FAF4-495B-BCF2-78FC2D70F257}" dt="2019-07-18T01:20:40.516" v="8177"/>
        <pc:sldMkLst>
          <pc:docMk/>
          <pc:sldMk cId="3285297428" sldId="325"/>
        </pc:sldMkLst>
        <pc:spChg chg="mod">
          <ac:chgData name="King Song" userId="eab1b9bdcaafb3fa" providerId="LiveId" clId="{E72726E0-FAF4-495B-BCF2-78FC2D70F257}" dt="2019-07-18T01:20:40.516" v="8177"/>
          <ac:spMkLst>
            <pc:docMk/>
            <pc:sldMk cId="3285297428" sldId="325"/>
            <ac:spMk id="3" creationId="{88370FCE-EB5B-492B-966E-603E8AD103E9}"/>
          </ac:spMkLst>
        </pc:spChg>
        <pc:spChg chg="mod">
          <ac:chgData name="King Song" userId="eab1b9bdcaafb3fa" providerId="LiveId" clId="{E72726E0-FAF4-495B-BCF2-78FC2D70F257}" dt="2019-07-18T01:20:19.787" v="8175" actId="14100"/>
          <ac:spMkLst>
            <pc:docMk/>
            <pc:sldMk cId="3285297428" sldId="325"/>
            <ac:spMk id="4" creationId="{F8FB582F-E8F9-4FB6-84D6-3C1C24140BD4}"/>
          </ac:spMkLst>
        </pc:spChg>
      </pc:sldChg>
      <pc:sldChg chg="addSp delSp modSp add">
        <pc:chgData name="King Song" userId="eab1b9bdcaafb3fa" providerId="LiveId" clId="{E72726E0-FAF4-495B-BCF2-78FC2D70F257}" dt="2019-07-18T01:21:25.792" v="8229" actId="14100"/>
        <pc:sldMkLst>
          <pc:docMk/>
          <pc:sldMk cId="3091168080" sldId="326"/>
        </pc:sldMkLst>
        <pc:spChg chg="del">
          <ac:chgData name="King Song" userId="eab1b9bdcaafb3fa" providerId="LiveId" clId="{E72726E0-FAF4-495B-BCF2-78FC2D70F257}" dt="2019-07-18T01:21:09.856" v="8179"/>
          <ac:spMkLst>
            <pc:docMk/>
            <pc:sldMk cId="3091168080" sldId="326"/>
            <ac:spMk id="2" creationId="{5E0A7CA3-030A-45B0-B76C-A577C9B5BADE}"/>
          </ac:spMkLst>
        </pc:spChg>
        <pc:spChg chg="add mod">
          <ac:chgData name="King Song" userId="eab1b9bdcaafb3fa" providerId="LiveId" clId="{E72726E0-FAF4-495B-BCF2-78FC2D70F257}" dt="2019-07-18T01:21:09.856" v="8179"/>
          <ac:spMkLst>
            <pc:docMk/>
            <pc:sldMk cId="3091168080" sldId="326"/>
            <ac:spMk id="3" creationId="{446539AC-EBD2-4CE2-9A7F-78C56F221C30}"/>
          </ac:spMkLst>
        </pc:spChg>
        <pc:spChg chg="add mod">
          <ac:chgData name="King Song" userId="eab1b9bdcaafb3fa" providerId="LiveId" clId="{E72726E0-FAF4-495B-BCF2-78FC2D70F257}" dt="2019-07-18T01:21:11.434" v="8181"/>
          <ac:spMkLst>
            <pc:docMk/>
            <pc:sldMk cId="3091168080" sldId="326"/>
            <ac:spMk id="4" creationId="{BED81482-A340-4BBB-85C8-834F4157B1C8}"/>
          </ac:spMkLst>
        </pc:spChg>
        <pc:spChg chg="add mod">
          <ac:chgData name="King Song" userId="eab1b9bdcaafb3fa" providerId="LiveId" clId="{E72726E0-FAF4-495B-BCF2-78FC2D70F257}" dt="2019-07-18T01:21:25.792" v="8229" actId="14100"/>
          <ac:spMkLst>
            <pc:docMk/>
            <pc:sldMk cId="3091168080" sldId="326"/>
            <ac:spMk id="5" creationId="{3C16C915-5CDA-4CDF-A696-FC85935C4C4B}"/>
          </ac:spMkLst>
        </pc:spChg>
      </pc:sldChg>
      <pc:sldChg chg="addSp delSp modSp add ord">
        <pc:chgData name="King Song" userId="eab1b9bdcaafb3fa" providerId="LiveId" clId="{E72726E0-FAF4-495B-BCF2-78FC2D70F257}" dt="2019-07-18T03:13:17.616" v="9278"/>
        <pc:sldMkLst>
          <pc:docMk/>
          <pc:sldMk cId="543668838" sldId="327"/>
        </pc:sldMkLst>
        <pc:spChg chg="mod">
          <ac:chgData name="King Song" userId="eab1b9bdcaafb3fa" providerId="LiveId" clId="{E72726E0-FAF4-495B-BCF2-78FC2D70F257}" dt="2019-07-18T02:14:59.775" v="8320"/>
          <ac:spMkLst>
            <pc:docMk/>
            <pc:sldMk cId="543668838" sldId="327"/>
            <ac:spMk id="3" creationId="{00000000-0000-0000-0000-000000000000}"/>
          </ac:spMkLst>
        </pc:spChg>
        <pc:spChg chg="add mod">
          <ac:chgData name="King Song" userId="eab1b9bdcaafb3fa" providerId="LiveId" clId="{E72726E0-FAF4-495B-BCF2-78FC2D70F257}" dt="2019-07-18T02:39:57.986" v="8786" actId="208"/>
          <ac:spMkLst>
            <pc:docMk/>
            <pc:sldMk cId="543668838" sldId="327"/>
            <ac:spMk id="8" creationId="{E439CCA6-32FD-477F-A774-083648F2226D}"/>
          </ac:spMkLst>
        </pc:spChg>
        <pc:spChg chg="mod">
          <ac:chgData name="King Song" userId="eab1b9bdcaafb3fa" providerId="LiveId" clId="{E72726E0-FAF4-495B-BCF2-78FC2D70F257}" dt="2019-07-18T02:14:00.222" v="8301" actId="207"/>
          <ac:spMkLst>
            <pc:docMk/>
            <pc:sldMk cId="543668838" sldId="327"/>
            <ac:spMk id="119" creationId="{20368334-20F0-4A46-A2D6-3ACCB7D8C28E}"/>
          </ac:spMkLst>
        </pc:spChg>
        <pc:spChg chg="add mod">
          <ac:chgData name="King Song" userId="eab1b9bdcaafb3fa" providerId="LiveId" clId="{E72726E0-FAF4-495B-BCF2-78FC2D70F257}" dt="2019-07-18T02:30:43.638" v="8741" actId="14100"/>
          <ac:spMkLst>
            <pc:docMk/>
            <pc:sldMk cId="543668838" sldId="327"/>
            <ac:spMk id="121" creationId="{4ABCDB52-444A-404D-952C-78BC904D2A62}"/>
          </ac:spMkLst>
        </pc:spChg>
        <pc:spChg chg="add mod">
          <ac:chgData name="King Song" userId="eab1b9bdcaafb3fa" providerId="LiveId" clId="{E72726E0-FAF4-495B-BCF2-78FC2D70F257}" dt="2019-07-18T02:30:43.638" v="8741" actId="14100"/>
          <ac:spMkLst>
            <pc:docMk/>
            <pc:sldMk cId="543668838" sldId="327"/>
            <ac:spMk id="122" creationId="{E2992612-1E38-49C8-AC4C-062533A1A509}"/>
          </ac:spMkLst>
        </pc:spChg>
        <pc:spChg chg="add mod">
          <ac:chgData name="King Song" userId="eab1b9bdcaafb3fa" providerId="LiveId" clId="{E72726E0-FAF4-495B-BCF2-78FC2D70F257}" dt="2019-07-18T02:43:55.116" v="8836" actId="14100"/>
          <ac:spMkLst>
            <pc:docMk/>
            <pc:sldMk cId="543668838" sldId="327"/>
            <ac:spMk id="123" creationId="{91CF64DB-9561-4DEB-99DC-D3B2137EB5A0}"/>
          </ac:spMkLst>
        </pc:spChg>
        <pc:spChg chg="add mod">
          <ac:chgData name="King Song" userId="eab1b9bdcaafb3fa" providerId="LiveId" clId="{E72726E0-FAF4-495B-BCF2-78FC2D70F257}" dt="2019-07-18T02:39:21.438" v="8783" actId="1076"/>
          <ac:spMkLst>
            <pc:docMk/>
            <pc:sldMk cId="543668838" sldId="327"/>
            <ac:spMk id="124" creationId="{86D58D28-01DE-4FE0-83AB-89A5A4B415AC}"/>
          </ac:spMkLst>
        </pc:spChg>
        <pc:spChg chg="add mod">
          <ac:chgData name="King Song" userId="eab1b9bdcaafb3fa" providerId="LiveId" clId="{E72726E0-FAF4-495B-BCF2-78FC2D70F257}" dt="2019-07-18T02:39:21.438" v="8783" actId="1076"/>
          <ac:spMkLst>
            <pc:docMk/>
            <pc:sldMk cId="543668838" sldId="327"/>
            <ac:spMk id="126" creationId="{3E242D4D-1ADE-4EB3-8ABE-4AD5AE47749F}"/>
          </ac:spMkLst>
        </pc:spChg>
        <pc:spChg chg="add mod">
          <ac:chgData name="King Song" userId="eab1b9bdcaafb3fa" providerId="LiveId" clId="{E72726E0-FAF4-495B-BCF2-78FC2D70F257}" dt="2019-07-18T03:13:17.616" v="9278"/>
          <ac:spMkLst>
            <pc:docMk/>
            <pc:sldMk cId="543668838" sldId="327"/>
            <ac:spMk id="127" creationId="{ADA5D9BC-E561-4864-9241-79AFE86EA73E}"/>
          </ac:spMkLst>
        </pc:spChg>
        <pc:spChg chg="del">
          <ac:chgData name="King Song" userId="eab1b9bdcaafb3fa" providerId="LiveId" clId="{E72726E0-FAF4-495B-BCF2-78FC2D70F257}" dt="2019-07-18T02:14:46.372" v="8306" actId="478"/>
          <ac:spMkLst>
            <pc:docMk/>
            <pc:sldMk cId="543668838" sldId="327"/>
            <ac:spMk id="146" creationId="{00000000-0000-0000-0000-000000000000}"/>
          </ac:spMkLst>
        </pc:spChg>
        <pc:spChg chg="del">
          <ac:chgData name="King Song" userId="eab1b9bdcaafb3fa" providerId="LiveId" clId="{E72726E0-FAF4-495B-BCF2-78FC2D70F257}" dt="2019-07-18T02:14:46.372" v="8306" actId="478"/>
          <ac:spMkLst>
            <pc:docMk/>
            <pc:sldMk cId="543668838" sldId="327"/>
            <ac:spMk id="147" creationId="{00000000-0000-0000-0000-000000000000}"/>
          </ac:spMkLst>
        </pc:spChg>
        <pc:spChg chg="del">
          <ac:chgData name="King Song" userId="eab1b9bdcaafb3fa" providerId="LiveId" clId="{E72726E0-FAF4-495B-BCF2-78FC2D70F257}" dt="2019-07-18T02:14:46.372" v="8306" actId="478"/>
          <ac:spMkLst>
            <pc:docMk/>
            <pc:sldMk cId="543668838" sldId="327"/>
            <ac:spMk id="177" creationId="{00000000-0000-0000-0000-000000000000}"/>
          </ac:spMkLst>
        </pc:spChg>
        <pc:spChg chg="del">
          <ac:chgData name="King Song" userId="eab1b9bdcaafb3fa" providerId="LiveId" clId="{E72726E0-FAF4-495B-BCF2-78FC2D70F257}" dt="2019-07-18T02:14:46.372" v="8306" actId="478"/>
          <ac:spMkLst>
            <pc:docMk/>
            <pc:sldMk cId="543668838" sldId="327"/>
            <ac:spMk id="178" creationId="{00000000-0000-0000-0000-000000000000}"/>
          </ac:spMkLst>
        </pc:spChg>
        <pc:spChg chg="del">
          <ac:chgData name="King Song" userId="eab1b9bdcaafb3fa" providerId="LiveId" clId="{E72726E0-FAF4-495B-BCF2-78FC2D70F257}" dt="2019-07-18T02:14:46.372" v="8306" actId="478"/>
          <ac:spMkLst>
            <pc:docMk/>
            <pc:sldMk cId="543668838" sldId="327"/>
            <ac:spMk id="185" creationId="{00000000-0000-0000-0000-000000000000}"/>
          </ac:spMkLst>
        </pc:spChg>
        <pc:spChg chg="del">
          <ac:chgData name="King Song" userId="eab1b9bdcaafb3fa" providerId="LiveId" clId="{E72726E0-FAF4-495B-BCF2-78FC2D70F257}" dt="2019-07-18T02:14:46.372" v="8306" actId="478"/>
          <ac:spMkLst>
            <pc:docMk/>
            <pc:sldMk cId="543668838" sldId="327"/>
            <ac:spMk id="186" creationId="{00000000-0000-0000-0000-000000000000}"/>
          </ac:spMkLst>
        </pc:spChg>
        <pc:spChg chg="del">
          <ac:chgData name="King Song" userId="eab1b9bdcaafb3fa" providerId="LiveId" clId="{E72726E0-FAF4-495B-BCF2-78FC2D70F257}" dt="2019-07-18T02:14:46.372" v="8306" actId="478"/>
          <ac:spMkLst>
            <pc:docMk/>
            <pc:sldMk cId="543668838" sldId="327"/>
            <ac:spMk id="193" creationId="{00000000-0000-0000-0000-000000000000}"/>
          </ac:spMkLst>
        </pc:spChg>
        <pc:spChg chg="del">
          <ac:chgData name="King Song" userId="eab1b9bdcaafb3fa" providerId="LiveId" clId="{E72726E0-FAF4-495B-BCF2-78FC2D70F257}" dt="2019-07-18T02:14:46.372" v="8306" actId="478"/>
          <ac:spMkLst>
            <pc:docMk/>
            <pc:sldMk cId="543668838" sldId="327"/>
            <ac:spMk id="194" creationId="{00000000-0000-0000-0000-000000000000}"/>
          </ac:spMkLst>
        </pc:spChg>
        <pc:spChg chg="del">
          <ac:chgData name="King Song" userId="eab1b9bdcaafb3fa" providerId="LiveId" clId="{E72726E0-FAF4-495B-BCF2-78FC2D70F257}" dt="2019-07-18T02:14:46.372" v="8306" actId="478"/>
          <ac:spMkLst>
            <pc:docMk/>
            <pc:sldMk cId="543668838" sldId="327"/>
            <ac:spMk id="201" creationId="{00000000-0000-0000-0000-000000000000}"/>
          </ac:spMkLst>
        </pc:spChg>
        <pc:spChg chg="del">
          <ac:chgData name="King Song" userId="eab1b9bdcaafb3fa" providerId="LiveId" clId="{E72726E0-FAF4-495B-BCF2-78FC2D70F257}" dt="2019-07-18T02:14:46.372" v="8306" actId="478"/>
          <ac:spMkLst>
            <pc:docMk/>
            <pc:sldMk cId="543668838" sldId="327"/>
            <ac:spMk id="202" creationId="{00000000-0000-0000-0000-000000000000}"/>
          </ac:spMkLst>
        </pc:spChg>
        <pc:spChg chg="del">
          <ac:chgData name="King Song" userId="eab1b9bdcaafb3fa" providerId="LiveId" clId="{E72726E0-FAF4-495B-BCF2-78FC2D70F257}" dt="2019-07-18T02:14:46.372" v="8306" actId="478"/>
          <ac:spMkLst>
            <pc:docMk/>
            <pc:sldMk cId="543668838" sldId="327"/>
            <ac:spMk id="212" creationId="{00000000-0000-0000-0000-000000000000}"/>
          </ac:spMkLst>
        </pc:spChg>
        <pc:spChg chg="del">
          <ac:chgData name="King Song" userId="eab1b9bdcaafb3fa" providerId="LiveId" clId="{E72726E0-FAF4-495B-BCF2-78FC2D70F257}" dt="2019-07-18T02:14:46.372" v="8306" actId="478"/>
          <ac:spMkLst>
            <pc:docMk/>
            <pc:sldMk cId="543668838" sldId="327"/>
            <ac:spMk id="259" creationId="{00000000-0000-0000-0000-000000000000}"/>
          </ac:spMkLst>
        </pc:spChg>
        <pc:spChg chg="del">
          <ac:chgData name="King Song" userId="eab1b9bdcaafb3fa" providerId="LiveId" clId="{E72726E0-FAF4-495B-BCF2-78FC2D70F257}" dt="2019-07-18T02:14:46.372" v="8306" actId="478"/>
          <ac:spMkLst>
            <pc:docMk/>
            <pc:sldMk cId="543668838" sldId="327"/>
            <ac:spMk id="260" creationId="{00000000-0000-0000-0000-000000000000}"/>
          </ac:spMkLst>
        </pc:spChg>
        <pc:spChg chg="del">
          <ac:chgData name="King Song" userId="eab1b9bdcaafb3fa" providerId="LiveId" clId="{E72726E0-FAF4-495B-BCF2-78FC2D70F257}" dt="2019-07-18T02:14:46.372" v="8306" actId="478"/>
          <ac:spMkLst>
            <pc:docMk/>
            <pc:sldMk cId="543668838" sldId="327"/>
            <ac:spMk id="261" creationId="{00000000-0000-0000-0000-000000000000}"/>
          </ac:spMkLst>
        </pc:spChg>
        <pc:spChg chg="del">
          <ac:chgData name="King Song" userId="eab1b9bdcaafb3fa" providerId="LiveId" clId="{E72726E0-FAF4-495B-BCF2-78FC2D70F257}" dt="2019-07-18T02:14:46.372" v="8306" actId="478"/>
          <ac:spMkLst>
            <pc:docMk/>
            <pc:sldMk cId="543668838" sldId="327"/>
            <ac:spMk id="316" creationId="{00000000-0000-0000-0000-000000000000}"/>
          </ac:spMkLst>
        </pc:spChg>
        <pc:spChg chg="del">
          <ac:chgData name="King Song" userId="eab1b9bdcaafb3fa" providerId="LiveId" clId="{E72726E0-FAF4-495B-BCF2-78FC2D70F257}" dt="2019-07-18T02:14:46.372" v="8306" actId="478"/>
          <ac:spMkLst>
            <pc:docMk/>
            <pc:sldMk cId="543668838" sldId="327"/>
            <ac:spMk id="317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8T02:41:30.733" v="8793" actId="14100"/>
          <ac:spMkLst>
            <pc:docMk/>
            <pc:sldMk cId="543668838" sldId="327"/>
            <ac:spMk id="321" creationId="{00000000-0000-0000-0000-000000000000}"/>
          </ac:spMkLst>
        </pc:spChg>
        <pc:spChg chg="del mod topLvl">
          <ac:chgData name="King Song" userId="eab1b9bdcaafb3fa" providerId="LiveId" clId="{E72726E0-FAF4-495B-BCF2-78FC2D70F257}" dt="2019-07-18T02:41:02.738" v="8790" actId="478"/>
          <ac:spMkLst>
            <pc:docMk/>
            <pc:sldMk cId="543668838" sldId="327"/>
            <ac:spMk id="322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8T02:41:21.969" v="8792" actId="14100"/>
          <ac:spMkLst>
            <pc:docMk/>
            <pc:sldMk cId="543668838" sldId="327"/>
            <ac:spMk id="323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8T02:16:14.002" v="8321" actId="165"/>
          <ac:spMkLst>
            <pc:docMk/>
            <pc:sldMk cId="543668838" sldId="327"/>
            <ac:spMk id="324" creationId="{00000000-0000-0000-0000-000000000000}"/>
          </ac:spMkLst>
        </pc:spChg>
        <pc:spChg chg="del mod topLvl">
          <ac:chgData name="King Song" userId="eab1b9bdcaafb3fa" providerId="LiveId" clId="{E72726E0-FAF4-495B-BCF2-78FC2D70F257}" dt="2019-07-18T02:16:21.243" v="8356" actId="478"/>
          <ac:spMkLst>
            <pc:docMk/>
            <pc:sldMk cId="543668838" sldId="327"/>
            <ac:spMk id="326" creationId="{00000000-0000-0000-0000-000000000000}"/>
          </ac:spMkLst>
        </pc:spChg>
        <pc:spChg chg="del mod topLvl">
          <ac:chgData name="King Song" userId="eab1b9bdcaafb3fa" providerId="LiveId" clId="{E72726E0-FAF4-495B-BCF2-78FC2D70F257}" dt="2019-07-18T02:16:21.243" v="8356" actId="478"/>
          <ac:spMkLst>
            <pc:docMk/>
            <pc:sldMk cId="543668838" sldId="327"/>
            <ac:spMk id="327" creationId="{00000000-0000-0000-0000-000000000000}"/>
          </ac:spMkLst>
        </pc:spChg>
        <pc:spChg chg="del mod topLvl">
          <ac:chgData name="King Song" userId="eab1b9bdcaafb3fa" providerId="LiveId" clId="{E72726E0-FAF4-495B-BCF2-78FC2D70F257}" dt="2019-07-18T02:16:21.243" v="8356" actId="478"/>
          <ac:spMkLst>
            <pc:docMk/>
            <pc:sldMk cId="543668838" sldId="327"/>
            <ac:spMk id="328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8T02:39:41.907" v="8784" actId="207"/>
          <ac:spMkLst>
            <pc:docMk/>
            <pc:sldMk cId="543668838" sldId="327"/>
            <ac:spMk id="329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8T02:16:14.002" v="8321" actId="165"/>
          <ac:spMkLst>
            <pc:docMk/>
            <pc:sldMk cId="543668838" sldId="327"/>
            <ac:spMk id="330" creationId="{00000000-0000-0000-0000-000000000000}"/>
          </ac:spMkLst>
        </pc:spChg>
        <pc:spChg chg="del mod topLvl">
          <ac:chgData name="King Song" userId="eab1b9bdcaafb3fa" providerId="LiveId" clId="{E72726E0-FAF4-495B-BCF2-78FC2D70F257}" dt="2019-07-18T02:16:21.243" v="8356" actId="478"/>
          <ac:spMkLst>
            <pc:docMk/>
            <pc:sldMk cId="543668838" sldId="327"/>
            <ac:spMk id="334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8T02:30:43.638" v="8741" actId="14100"/>
          <ac:spMkLst>
            <pc:docMk/>
            <pc:sldMk cId="543668838" sldId="327"/>
            <ac:spMk id="336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8T02:22:10.456" v="8506" actId="1076"/>
          <ac:spMkLst>
            <pc:docMk/>
            <pc:sldMk cId="543668838" sldId="327"/>
            <ac:spMk id="337" creationId="{00000000-0000-0000-0000-000000000000}"/>
          </ac:spMkLst>
        </pc:spChg>
        <pc:spChg chg="del mod topLvl">
          <ac:chgData name="King Song" userId="eab1b9bdcaafb3fa" providerId="LiveId" clId="{E72726E0-FAF4-495B-BCF2-78FC2D70F257}" dt="2019-07-18T02:40:55.120" v="8788" actId="478"/>
          <ac:spMkLst>
            <pc:docMk/>
            <pc:sldMk cId="543668838" sldId="327"/>
            <ac:spMk id="340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8T02:22:10.456" v="8506" actId="1076"/>
          <ac:spMkLst>
            <pc:docMk/>
            <pc:sldMk cId="543668838" sldId="327"/>
            <ac:spMk id="341" creationId="{00000000-0000-0000-0000-000000000000}"/>
          </ac:spMkLst>
        </pc:spChg>
        <pc:spChg chg="del mod topLvl">
          <ac:chgData name="King Song" userId="eab1b9bdcaafb3fa" providerId="LiveId" clId="{E72726E0-FAF4-495B-BCF2-78FC2D70F257}" dt="2019-07-18T02:24:58.093" v="8604" actId="478"/>
          <ac:spMkLst>
            <pc:docMk/>
            <pc:sldMk cId="543668838" sldId="327"/>
            <ac:spMk id="344" creationId="{00000000-0000-0000-0000-000000000000}"/>
          </ac:spMkLst>
        </pc:spChg>
        <pc:spChg chg="del mod topLvl">
          <ac:chgData name="King Song" userId="eab1b9bdcaafb3fa" providerId="LiveId" clId="{E72726E0-FAF4-495B-BCF2-78FC2D70F257}" dt="2019-07-18T02:40:56.854" v="8789" actId="478"/>
          <ac:spMkLst>
            <pc:docMk/>
            <pc:sldMk cId="543668838" sldId="327"/>
            <ac:spMk id="345" creationId="{00000000-0000-0000-0000-000000000000}"/>
          </ac:spMkLst>
        </pc:spChg>
        <pc:spChg chg="del mod topLvl">
          <ac:chgData name="King Song" userId="eab1b9bdcaafb3fa" providerId="LiveId" clId="{E72726E0-FAF4-495B-BCF2-78FC2D70F257}" dt="2019-07-18T02:24:55.516" v="8603" actId="478"/>
          <ac:spMkLst>
            <pc:docMk/>
            <pc:sldMk cId="543668838" sldId="327"/>
            <ac:spMk id="348" creationId="{00000000-0000-0000-0000-000000000000}"/>
          </ac:spMkLst>
        </pc:spChg>
        <pc:spChg chg="mod topLvl">
          <ac:chgData name="King Song" userId="eab1b9bdcaafb3fa" providerId="LiveId" clId="{E72726E0-FAF4-495B-BCF2-78FC2D70F257}" dt="2019-07-18T02:22:10.456" v="8506" actId="1076"/>
          <ac:spMkLst>
            <pc:docMk/>
            <pc:sldMk cId="543668838" sldId="327"/>
            <ac:spMk id="349" creationId="{00000000-0000-0000-0000-000000000000}"/>
          </ac:spMkLst>
        </pc:spChg>
        <pc:spChg chg="del mod topLvl">
          <ac:chgData name="King Song" userId="eab1b9bdcaafb3fa" providerId="LiveId" clId="{E72726E0-FAF4-495B-BCF2-78FC2D70F257}" dt="2019-07-18T02:18:13.672" v="8414" actId="478"/>
          <ac:spMkLst>
            <pc:docMk/>
            <pc:sldMk cId="543668838" sldId="327"/>
            <ac:spMk id="352" creationId="{00000000-0000-0000-0000-000000000000}"/>
          </ac:spMkLst>
        </pc:spChg>
        <pc:spChg chg="del mod topLvl">
          <ac:chgData name="King Song" userId="eab1b9bdcaafb3fa" providerId="LiveId" clId="{E72726E0-FAF4-495B-BCF2-78FC2D70F257}" dt="2019-07-18T02:16:21.243" v="8356" actId="478"/>
          <ac:spMkLst>
            <pc:docMk/>
            <pc:sldMk cId="543668838" sldId="327"/>
            <ac:spMk id="355" creationId="{00000000-0000-0000-0000-000000000000}"/>
          </ac:spMkLst>
        </pc:spChg>
        <pc:spChg chg="mod">
          <ac:chgData name="King Song" userId="eab1b9bdcaafb3fa" providerId="LiveId" clId="{E72726E0-FAF4-495B-BCF2-78FC2D70F257}" dt="2019-07-18T02:14:11.378" v="8302" actId="207"/>
          <ac:spMkLst>
            <pc:docMk/>
            <pc:sldMk cId="543668838" sldId="327"/>
            <ac:spMk id="363" creationId="{00000000-0000-0000-0000-000000000000}"/>
          </ac:spMkLst>
        </pc:spChg>
        <pc:grpChg chg="add del mod">
          <ac:chgData name="King Song" userId="eab1b9bdcaafb3fa" providerId="LiveId" clId="{E72726E0-FAF4-495B-BCF2-78FC2D70F257}" dt="2019-07-18T02:16:14.002" v="8321" actId="165"/>
          <ac:grpSpMkLst>
            <pc:docMk/>
            <pc:sldMk cId="543668838" sldId="327"/>
            <ac:grpSpMk id="2" creationId="{A57B336B-47BA-4D85-AAD5-D622BFB8622E}"/>
          </ac:grpSpMkLst>
        </pc:grpChg>
        <pc:grpChg chg="del">
          <ac:chgData name="King Song" userId="eab1b9bdcaafb3fa" providerId="LiveId" clId="{E72726E0-FAF4-495B-BCF2-78FC2D70F257}" dt="2019-07-18T02:14:46.372" v="8306" actId="478"/>
          <ac:grpSpMkLst>
            <pc:docMk/>
            <pc:sldMk cId="543668838" sldId="327"/>
            <ac:grpSpMk id="5" creationId="{8FBCF7C4-B11E-43BD-A79B-492E8C0A95E0}"/>
          </ac:grpSpMkLst>
        </pc:grpChg>
        <pc:grpChg chg="del">
          <ac:chgData name="King Song" userId="eab1b9bdcaafb3fa" providerId="LiveId" clId="{E72726E0-FAF4-495B-BCF2-78FC2D70F257}" dt="2019-07-18T02:13:40.640" v="8298" actId="478"/>
          <ac:grpSpMkLst>
            <pc:docMk/>
            <pc:sldMk cId="543668838" sldId="327"/>
            <ac:grpSpMk id="7" creationId="{FDCAE78A-3147-4B56-862D-65F85B515230}"/>
          </ac:grpSpMkLst>
        </pc:grpChg>
        <pc:grpChg chg="add mod">
          <ac:chgData name="King Song" userId="eab1b9bdcaafb3fa" providerId="LiveId" clId="{E72726E0-FAF4-495B-BCF2-78FC2D70F257}" dt="2019-07-18T02:30:05.693" v="8645" actId="1076"/>
          <ac:grpSpMkLst>
            <pc:docMk/>
            <pc:sldMk cId="543668838" sldId="327"/>
            <ac:grpSpMk id="9" creationId="{6CA472F5-5B47-4EAA-B402-551D3070E5C1}"/>
          </ac:grpSpMkLst>
        </pc:grpChg>
        <pc:grpChg chg="mod topLvl">
          <ac:chgData name="King Song" userId="eab1b9bdcaafb3fa" providerId="LiveId" clId="{E72726E0-FAF4-495B-BCF2-78FC2D70F257}" dt="2019-07-18T02:16:14.002" v="8321" actId="165"/>
          <ac:grpSpMkLst>
            <pc:docMk/>
            <pc:sldMk cId="543668838" sldId="327"/>
            <ac:grpSpMk id="118" creationId="{0F338A47-F9A3-4F73-AE26-AACDF0601D13}"/>
          </ac:grpSpMkLst>
        </pc:grpChg>
        <pc:grpChg chg="del">
          <ac:chgData name="King Song" userId="eab1b9bdcaafb3fa" providerId="LiveId" clId="{E72726E0-FAF4-495B-BCF2-78FC2D70F257}" dt="2019-07-18T02:14:46.372" v="8306" actId="478"/>
          <ac:grpSpMkLst>
            <pc:docMk/>
            <pc:sldMk cId="543668838" sldId="327"/>
            <ac:grpSpMk id="151" creationId="{00000000-0000-0000-0000-000000000000}"/>
          </ac:grpSpMkLst>
        </pc:grpChg>
        <pc:grpChg chg="del">
          <ac:chgData name="King Song" userId="eab1b9bdcaafb3fa" providerId="LiveId" clId="{E72726E0-FAF4-495B-BCF2-78FC2D70F257}" dt="2019-07-18T02:14:46.372" v="8306" actId="478"/>
          <ac:grpSpMkLst>
            <pc:docMk/>
            <pc:sldMk cId="543668838" sldId="327"/>
            <ac:grpSpMk id="163" creationId="{00000000-0000-0000-0000-000000000000}"/>
          </ac:grpSpMkLst>
        </pc:grpChg>
        <pc:grpChg chg="del">
          <ac:chgData name="King Song" userId="eab1b9bdcaafb3fa" providerId="LiveId" clId="{E72726E0-FAF4-495B-BCF2-78FC2D70F257}" dt="2019-07-18T02:14:46.372" v="8306" actId="478"/>
          <ac:grpSpMkLst>
            <pc:docMk/>
            <pc:sldMk cId="543668838" sldId="327"/>
            <ac:grpSpMk id="164" creationId="{00000000-0000-0000-0000-000000000000}"/>
          </ac:grpSpMkLst>
        </pc:grpChg>
        <pc:grpChg chg="del">
          <ac:chgData name="King Song" userId="eab1b9bdcaafb3fa" providerId="LiveId" clId="{E72726E0-FAF4-495B-BCF2-78FC2D70F257}" dt="2019-07-18T02:14:46.372" v="8306" actId="478"/>
          <ac:grpSpMkLst>
            <pc:docMk/>
            <pc:sldMk cId="543668838" sldId="327"/>
            <ac:grpSpMk id="170" creationId="{00000000-0000-0000-0000-000000000000}"/>
          </ac:grpSpMkLst>
        </pc:grpChg>
        <pc:grpChg chg="mod topLvl">
          <ac:chgData name="King Song" userId="eab1b9bdcaafb3fa" providerId="LiveId" clId="{E72726E0-FAF4-495B-BCF2-78FC2D70F257}" dt="2019-07-18T02:16:14.002" v="8321" actId="165"/>
          <ac:grpSpMkLst>
            <pc:docMk/>
            <pc:sldMk cId="543668838" sldId="327"/>
            <ac:grpSpMk id="325" creationId="{00000000-0000-0000-0000-000000000000}"/>
          </ac:grpSpMkLst>
        </pc:grpChg>
        <pc:grpChg chg="mod topLvl">
          <ac:chgData name="King Song" userId="eab1b9bdcaafb3fa" providerId="LiveId" clId="{E72726E0-FAF4-495B-BCF2-78FC2D70F257}" dt="2019-07-18T02:16:14.002" v="8321" actId="165"/>
          <ac:grpSpMkLst>
            <pc:docMk/>
            <pc:sldMk cId="543668838" sldId="327"/>
            <ac:grpSpMk id="331" creationId="{00000000-0000-0000-0000-000000000000}"/>
          </ac:grpSpMkLst>
        </pc:grpChg>
        <pc:grpChg chg="mod topLvl">
          <ac:chgData name="King Song" userId="eab1b9bdcaafb3fa" providerId="LiveId" clId="{E72726E0-FAF4-495B-BCF2-78FC2D70F257}" dt="2019-07-18T02:16:14.002" v="8321" actId="165"/>
          <ac:grpSpMkLst>
            <pc:docMk/>
            <pc:sldMk cId="543668838" sldId="327"/>
            <ac:grpSpMk id="333" creationId="{00000000-0000-0000-0000-000000000000}"/>
          </ac:grpSpMkLst>
        </pc:grpChg>
        <pc:grpChg chg="del mod topLvl">
          <ac:chgData name="King Song" userId="eab1b9bdcaafb3fa" providerId="LiveId" clId="{E72726E0-FAF4-495B-BCF2-78FC2D70F257}" dt="2019-07-18T02:18:03.706" v="8413" actId="478"/>
          <ac:grpSpMkLst>
            <pc:docMk/>
            <pc:sldMk cId="543668838" sldId="327"/>
            <ac:grpSpMk id="335" creationId="{00000000-0000-0000-0000-000000000000}"/>
          </ac:grpSpMkLst>
        </pc:grpChg>
        <pc:grpChg chg="del">
          <ac:chgData name="King Song" userId="eab1b9bdcaafb3fa" providerId="LiveId" clId="{E72726E0-FAF4-495B-BCF2-78FC2D70F257}" dt="2019-07-18T02:14:46.372" v="8306" actId="478"/>
          <ac:grpSpMkLst>
            <pc:docMk/>
            <pc:sldMk cId="543668838" sldId="327"/>
            <ac:grpSpMk id="366" creationId="{00000000-0000-0000-0000-000000000000}"/>
          </ac:grpSpMkLst>
        </pc:grpChg>
        <pc:picChg chg="del">
          <ac:chgData name="King Song" userId="eab1b9bdcaafb3fa" providerId="LiveId" clId="{E72726E0-FAF4-495B-BCF2-78FC2D70F257}" dt="2019-07-18T02:14:46.372" v="8306" actId="478"/>
          <ac:picMkLst>
            <pc:docMk/>
            <pc:sldMk cId="543668838" sldId="327"/>
            <ac:picMk id="174" creationId="{00000000-0000-0000-0000-000000000000}"/>
          </ac:picMkLst>
        </pc:picChg>
        <pc:picChg chg="del">
          <ac:chgData name="King Song" userId="eab1b9bdcaafb3fa" providerId="LiveId" clId="{E72726E0-FAF4-495B-BCF2-78FC2D70F257}" dt="2019-07-18T02:14:46.372" v="8306" actId="478"/>
          <ac:picMkLst>
            <pc:docMk/>
            <pc:sldMk cId="543668838" sldId="327"/>
            <ac:picMk id="182" creationId="{00000000-0000-0000-0000-000000000000}"/>
          </ac:picMkLst>
        </pc:picChg>
        <pc:picChg chg="del">
          <ac:chgData name="King Song" userId="eab1b9bdcaafb3fa" providerId="LiveId" clId="{E72726E0-FAF4-495B-BCF2-78FC2D70F257}" dt="2019-07-18T02:14:46.372" v="8306" actId="478"/>
          <ac:picMkLst>
            <pc:docMk/>
            <pc:sldMk cId="543668838" sldId="327"/>
            <ac:picMk id="190" creationId="{00000000-0000-0000-0000-000000000000}"/>
          </ac:picMkLst>
        </pc:picChg>
        <pc:picChg chg="del">
          <ac:chgData name="King Song" userId="eab1b9bdcaafb3fa" providerId="LiveId" clId="{E72726E0-FAF4-495B-BCF2-78FC2D70F257}" dt="2019-07-18T02:14:46.372" v="8306" actId="478"/>
          <ac:picMkLst>
            <pc:docMk/>
            <pc:sldMk cId="543668838" sldId="327"/>
            <ac:picMk id="198" creationId="{00000000-0000-0000-0000-000000000000}"/>
          </ac:picMkLst>
        </pc:picChg>
        <pc:picChg chg="del mod topLvl">
          <ac:chgData name="King Song" userId="eab1b9bdcaafb3fa" providerId="LiveId" clId="{E72726E0-FAF4-495B-BCF2-78FC2D70F257}" dt="2019-07-18T02:17:45.067" v="8412" actId="478"/>
          <ac:picMkLst>
            <pc:docMk/>
            <pc:sldMk cId="543668838" sldId="327"/>
            <ac:picMk id="339" creationId="{00000000-0000-0000-0000-000000000000}"/>
          </ac:picMkLst>
        </pc:picChg>
        <pc:picChg chg="del mod topLvl">
          <ac:chgData name="King Song" userId="eab1b9bdcaafb3fa" providerId="LiveId" clId="{E72726E0-FAF4-495B-BCF2-78FC2D70F257}" dt="2019-07-18T02:17:43.302" v="8411" actId="478"/>
          <ac:picMkLst>
            <pc:docMk/>
            <pc:sldMk cId="543668838" sldId="327"/>
            <ac:picMk id="343" creationId="{00000000-0000-0000-0000-000000000000}"/>
          </ac:picMkLst>
        </pc:picChg>
        <pc:picChg chg="del mod topLvl">
          <ac:chgData name="King Song" userId="eab1b9bdcaafb3fa" providerId="LiveId" clId="{E72726E0-FAF4-495B-BCF2-78FC2D70F257}" dt="2019-07-18T02:17:39.975" v="8408" actId="478"/>
          <ac:picMkLst>
            <pc:docMk/>
            <pc:sldMk cId="543668838" sldId="327"/>
            <ac:picMk id="347" creationId="{00000000-0000-0000-0000-000000000000}"/>
          </ac:picMkLst>
        </pc:picChg>
        <pc:picChg chg="del mod topLvl">
          <ac:chgData name="King Song" userId="eab1b9bdcaafb3fa" providerId="LiveId" clId="{E72726E0-FAF4-495B-BCF2-78FC2D70F257}" dt="2019-07-18T02:17:41.865" v="8410" actId="478"/>
          <ac:picMkLst>
            <pc:docMk/>
            <pc:sldMk cId="543668838" sldId="327"/>
            <ac:picMk id="351" creationId="{00000000-0000-0000-0000-000000000000}"/>
          </ac:picMkLst>
        </pc:picChg>
        <pc:picChg chg="mod">
          <ac:chgData name="King Song" userId="eab1b9bdcaafb3fa" providerId="LiveId" clId="{E72726E0-FAF4-495B-BCF2-78FC2D70F257}" dt="2019-07-18T02:14:24.735" v="8303"/>
          <ac:picMkLst>
            <pc:docMk/>
            <pc:sldMk cId="543668838" sldId="327"/>
            <ac:picMk id="362" creationId="{00000000-0000-0000-0000-000000000000}"/>
          </ac:picMkLst>
        </pc:picChg>
        <pc:cxnChg chg="del">
          <ac:chgData name="King Song" userId="eab1b9bdcaafb3fa" providerId="LiveId" clId="{E72726E0-FAF4-495B-BCF2-78FC2D70F257}" dt="2019-07-18T02:44:53.594" v="8837" actId="478"/>
          <ac:cxnSpMkLst>
            <pc:docMk/>
            <pc:sldMk cId="543668838" sldId="327"/>
            <ac:cxnSpMk id="125" creationId="{00000000-0000-0000-0000-000000000000}"/>
          </ac:cxnSpMkLst>
        </pc:cxnChg>
        <pc:cxnChg chg="del">
          <ac:chgData name="King Song" userId="eab1b9bdcaafb3fa" providerId="LiveId" clId="{E72726E0-FAF4-495B-BCF2-78FC2D70F257}" dt="2019-07-18T02:14:46.372" v="8306" actId="478"/>
          <ac:cxnSpMkLst>
            <pc:docMk/>
            <pc:sldMk cId="543668838" sldId="327"/>
            <ac:cxnSpMk id="176" creationId="{00000000-0000-0000-0000-000000000000}"/>
          </ac:cxnSpMkLst>
        </pc:cxnChg>
        <pc:cxnChg chg="del">
          <ac:chgData name="King Song" userId="eab1b9bdcaafb3fa" providerId="LiveId" clId="{E72726E0-FAF4-495B-BCF2-78FC2D70F257}" dt="2019-07-18T02:14:46.372" v="8306" actId="478"/>
          <ac:cxnSpMkLst>
            <pc:docMk/>
            <pc:sldMk cId="543668838" sldId="327"/>
            <ac:cxnSpMk id="184" creationId="{00000000-0000-0000-0000-000000000000}"/>
          </ac:cxnSpMkLst>
        </pc:cxnChg>
        <pc:cxnChg chg="del">
          <ac:chgData name="King Song" userId="eab1b9bdcaafb3fa" providerId="LiveId" clId="{E72726E0-FAF4-495B-BCF2-78FC2D70F257}" dt="2019-07-18T02:14:46.372" v="8306" actId="478"/>
          <ac:cxnSpMkLst>
            <pc:docMk/>
            <pc:sldMk cId="543668838" sldId="327"/>
            <ac:cxnSpMk id="192" creationId="{00000000-0000-0000-0000-000000000000}"/>
          </ac:cxnSpMkLst>
        </pc:cxnChg>
        <pc:cxnChg chg="del">
          <ac:chgData name="King Song" userId="eab1b9bdcaafb3fa" providerId="LiveId" clId="{E72726E0-FAF4-495B-BCF2-78FC2D70F257}" dt="2019-07-18T02:14:46.372" v="8306" actId="478"/>
          <ac:cxnSpMkLst>
            <pc:docMk/>
            <pc:sldMk cId="543668838" sldId="327"/>
            <ac:cxnSpMk id="200" creationId="{00000000-0000-0000-0000-000000000000}"/>
          </ac:cxnSpMkLst>
        </pc:cxnChg>
        <pc:cxnChg chg="del">
          <ac:chgData name="King Song" userId="eab1b9bdcaafb3fa" providerId="LiveId" clId="{E72726E0-FAF4-495B-BCF2-78FC2D70F257}" dt="2019-07-18T02:14:46.372" v="8306" actId="478"/>
          <ac:cxnSpMkLst>
            <pc:docMk/>
            <pc:sldMk cId="543668838" sldId="327"/>
            <ac:cxnSpMk id="211" creationId="{00000000-0000-0000-0000-000000000000}"/>
          </ac:cxnSpMkLst>
        </pc:cxnChg>
        <pc:cxnChg chg="mod topLvl">
          <ac:chgData name="King Song" userId="eab1b9bdcaafb3fa" providerId="LiveId" clId="{E72726E0-FAF4-495B-BCF2-78FC2D70F257}" dt="2019-07-18T02:22:31.096" v="8508" actId="1076"/>
          <ac:cxnSpMkLst>
            <pc:docMk/>
            <pc:sldMk cId="543668838" sldId="327"/>
            <ac:cxnSpMk id="338" creationId="{00000000-0000-0000-0000-000000000000}"/>
          </ac:cxnSpMkLst>
        </pc:cxnChg>
        <pc:cxnChg chg="mod topLvl">
          <ac:chgData name="King Song" userId="eab1b9bdcaafb3fa" providerId="LiveId" clId="{E72726E0-FAF4-495B-BCF2-78FC2D70F257}" dt="2019-07-18T02:22:31.096" v="8508" actId="1076"/>
          <ac:cxnSpMkLst>
            <pc:docMk/>
            <pc:sldMk cId="543668838" sldId="327"/>
            <ac:cxnSpMk id="342" creationId="{00000000-0000-0000-0000-000000000000}"/>
          </ac:cxnSpMkLst>
        </pc:cxnChg>
        <pc:cxnChg chg="mod topLvl">
          <ac:chgData name="King Song" userId="eab1b9bdcaafb3fa" providerId="LiveId" clId="{E72726E0-FAF4-495B-BCF2-78FC2D70F257}" dt="2019-07-18T02:41:44.198" v="8797" actId="1076"/>
          <ac:cxnSpMkLst>
            <pc:docMk/>
            <pc:sldMk cId="543668838" sldId="327"/>
            <ac:cxnSpMk id="346" creationId="{00000000-0000-0000-0000-000000000000}"/>
          </ac:cxnSpMkLst>
        </pc:cxnChg>
        <pc:cxnChg chg="mod topLvl">
          <ac:chgData name="King Song" userId="eab1b9bdcaafb3fa" providerId="LiveId" clId="{E72726E0-FAF4-495B-BCF2-78FC2D70F257}" dt="2019-07-18T02:22:31.096" v="8508" actId="1076"/>
          <ac:cxnSpMkLst>
            <pc:docMk/>
            <pc:sldMk cId="543668838" sldId="327"/>
            <ac:cxnSpMk id="350" creationId="{00000000-0000-0000-0000-000000000000}"/>
          </ac:cxnSpMkLst>
        </pc:cxnChg>
        <pc:cxnChg chg="mod topLvl">
          <ac:chgData name="King Song" userId="eab1b9bdcaafb3fa" providerId="LiveId" clId="{E72726E0-FAF4-495B-BCF2-78FC2D70F257}" dt="2019-07-18T02:41:50.337" v="8801" actId="1076"/>
          <ac:cxnSpMkLst>
            <pc:docMk/>
            <pc:sldMk cId="543668838" sldId="327"/>
            <ac:cxnSpMk id="353" creationId="{00000000-0000-0000-0000-000000000000}"/>
          </ac:cxnSpMkLst>
        </pc:cxnChg>
        <pc:cxnChg chg="del mod topLvl">
          <ac:chgData name="King Song" userId="eab1b9bdcaafb3fa" providerId="LiveId" clId="{E72726E0-FAF4-495B-BCF2-78FC2D70F257}" dt="2019-07-18T02:16:21.243" v="8356" actId="478"/>
          <ac:cxnSpMkLst>
            <pc:docMk/>
            <pc:sldMk cId="543668838" sldId="327"/>
            <ac:cxnSpMk id="354" creationId="{00000000-0000-0000-0000-000000000000}"/>
          </ac:cxnSpMkLst>
        </pc:cxnChg>
        <pc:cxnChg chg="del">
          <ac:chgData name="King Song" userId="eab1b9bdcaafb3fa" providerId="LiveId" clId="{E72726E0-FAF4-495B-BCF2-78FC2D70F257}" dt="2019-07-18T02:14:46.372" v="8306" actId="478"/>
          <ac:cxnSpMkLst>
            <pc:docMk/>
            <pc:sldMk cId="543668838" sldId="327"/>
            <ac:cxnSpMk id="368" creationId="{00000000-0000-0000-0000-000000000000}"/>
          </ac:cxnSpMkLst>
        </pc:cxnChg>
        <pc:cxnChg chg="del">
          <ac:chgData name="King Song" userId="eab1b9bdcaafb3fa" providerId="LiveId" clId="{E72726E0-FAF4-495B-BCF2-78FC2D70F257}" dt="2019-07-18T02:14:48.449" v="8307" actId="478"/>
          <ac:cxnSpMkLst>
            <pc:docMk/>
            <pc:sldMk cId="543668838" sldId="327"/>
            <ac:cxnSpMk id="370" creationId="{00000000-0000-0000-0000-000000000000}"/>
          </ac:cxnSpMkLst>
        </pc:cxnChg>
        <pc:cxnChg chg="del">
          <ac:chgData name="King Song" userId="eab1b9bdcaafb3fa" providerId="LiveId" clId="{E72726E0-FAF4-495B-BCF2-78FC2D70F257}" dt="2019-07-18T02:14:28.984" v="8304" actId="478"/>
          <ac:cxnSpMkLst>
            <pc:docMk/>
            <pc:sldMk cId="543668838" sldId="327"/>
            <ac:cxnSpMk id="382" creationId="{00000000-0000-0000-0000-000000000000}"/>
          </ac:cxnSpMkLst>
        </pc:cxnChg>
      </pc:sldChg>
      <pc:sldChg chg="addSp modSp add">
        <pc:chgData name="King Song" userId="eab1b9bdcaafb3fa" providerId="LiveId" clId="{E72726E0-FAF4-495B-BCF2-78FC2D70F257}" dt="2019-07-24T09:33:05.074" v="9296" actId="555"/>
        <pc:sldMkLst>
          <pc:docMk/>
          <pc:sldMk cId="433950519" sldId="328"/>
        </pc:sldMkLst>
        <pc:picChg chg="add mod">
          <ac:chgData name="King Song" userId="eab1b9bdcaafb3fa" providerId="LiveId" clId="{E72726E0-FAF4-495B-BCF2-78FC2D70F257}" dt="2019-07-24T09:33:05.074" v="9296" actId="555"/>
          <ac:picMkLst>
            <pc:docMk/>
            <pc:sldMk cId="433950519" sldId="328"/>
            <ac:picMk id="3" creationId="{9979022A-FBFF-446B-9C2C-863DAD139135}"/>
          </ac:picMkLst>
        </pc:picChg>
      </pc:sldChg>
      <pc:sldChg chg="addSp delSp modSp add">
        <pc:chgData name="King Song" userId="eab1b9bdcaafb3fa" providerId="LiveId" clId="{E72726E0-FAF4-495B-BCF2-78FC2D70F257}" dt="2019-07-24T09:33:23.908" v="9300" actId="555"/>
        <pc:sldMkLst>
          <pc:docMk/>
          <pc:sldMk cId="4233814943" sldId="329"/>
        </pc:sldMkLst>
        <pc:picChg chg="del">
          <ac:chgData name="King Song" userId="eab1b9bdcaafb3fa" providerId="LiveId" clId="{E72726E0-FAF4-495B-BCF2-78FC2D70F257}" dt="2019-07-24T09:32:46.643" v="9291" actId="478"/>
          <ac:picMkLst>
            <pc:docMk/>
            <pc:sldMk cId="4233814943" sldId="329"/>
            <ac:picMk id="3" creationId="{9979022A-FBFF-446B-9C2C-863DAD139135}"/>
          </ac:picMkLst>
        </pc:picChg>
        <pc:picChg chg="add mod">
          <ac:chgData name="King Song" userId="eab1b9bdcaafb3fa" providerId="LiveId" clId="{E72726E0-FAF4-495B-BCF2-78FC2D70F257}" dt="2019-07-24T09:33:23.908" v="9300" actId="555"/>
          <ac:picMkLst>
            <pc:docMk/>
            <pc:sldMk cId="4233814943" sldId="329"/>
            <ac:picMk id="4" creationId="{57EF82E2-8F2B-491E-9DD1-66C694259B1D}"/>
          </ac:picMkLst>
        </pc:picChg>
      </pc:sldChg>
    </pc:docChg>
  </pc:docChgLst>
  <pc:docChgLst>
    <pc:chgData name="King Song" userId="eab1b9bdcaafb3fa" providerId="LiveId" clId="{7661EE4D-404A-4F56-B94A-813ED1F206ED}"/>
    <pc:docChg chg="undo custSel addSld delSld modSld sldOrd">
      <pc:chgData name="King Song" userId="eab1b9bdcaafb3fa" providerId="LiveId" clId="{7661EE4D-404A-4F56-B94A-813ED1F206ED}" dt="2019-10-16T14:17:23.023" v="5379" actId="1076"/>
      <pc:docMkLst>
        <pc:docMk/>
      </pc:docMkLst>
      <pc:sldChg chg="modSp">
        <pc:chgData name="King Song" userId="eab1b9bdcaafb3fa" providerId="LiveId" clId="{7661EE4D-404A-4F56-B94A-813ED1F206ED}" dt="2019-10-09T08:36:30.314" v="61" actId="113"/>
        <pc:sldMkLst>
          <pc:docMk/>
          <pc:sldMk cId="0" sldId="256"/>
        </pc:sldMkLst>
        <pc:spChg chg="mod">
          <ac:chgData name="King Song" userId="eab1b9bdcaafb3fa" providerId="LiveId" clId="{7661EE4D-404A-4F56-B94A-813ED1F206ED}" dt="2019-10-09T08:36:30.314" v="61" actId="113"/>
          <ac:spMkLst>
            <pc:docMk/>
            <pc:sldMk cId="0" sldId="256"/>
            <ac:spMk id="2" creationId="{00000000-0000-0000-0000-000000000000}"/>
          </ac:spMkLst>
        </pc:spChg>
        <pc:spChg chg="mod">
          <ac:chgData name="King Song" userId="eab1b9bdcaafb3fa" providerId="LiveId" clId="{7661EE4D-404A-4F56-B94A-813ED1F206ED}" dt="2019-10-09T08:36:27.315" v="60"/>
          <ac:spMkLst>
            <pc:docMk/>
            <pc:sldMk cId="0" sldId="256"/>
            <ac:spMk id="3" creationId="{00000000-0000-0000-0000-000000000000}"/>
          </ac:spMkLst>
        </pc:spChg>
      </pc:sldChg>
      <pc:sldChg chg="del">
        <pc:chgData name="King Song" userId="eab1b9bdcaafb3fa" providerId="LiveId" clId="{7661EE4D-404A-4F56-B94A-813ED1F206ED}" dt="2019-10-10T12:23:01.659" v="2328" actId="2696"/>
        <pc:sldMkLst>
          <pc:docMk/>
          <pc:sldMk cId="3422542593" sldId="301"/>
        </pc:sldMkLst>
      </pc:sldChg>
      <pc:sldChg chg="addSp delSp modSp del">
        <pc:chgData name="King Song" userId="eab1b9bdcaafb3fa" providerId="LiveId" clId="{7661EE4D-404A-4F56-B94A-813ED1F206ED}" dt="2019-10-10T12:38:24.572" v="2562" actId="2696"/>
        <pc:sldMkLst>
          <pc:docMk/>
          <pc:sldMk cId="2539168026" sldId="314"/>
        </pc:sldMkLst>
        <pc:spChg chg="add del">
          <ac:chgData name="King Song" userId="eab1b9bdcaafb3fa" providerId="LiveId" clId="{7661EE4D-404A-4F56-B94A-813ED1F206ED}" dt="2019-10-09T08:38:27.054" v="64"/>
          <ac:spMkLst>
            <pc:docMk/>
            <pc:sldMk cId="2539168026" sldId="314"/>
            <ac:spMk id="2" creationId="{E05D109F-A740-4E04-B543-479ADC7B986B}"/>
          </ac:spMkLst>
        </pc:spChg>
        <pc:spChg chg="add del mod">
          <ac:chgData name="King Song" userId="eab1b9bdcaafb3fa" providerId="LiveId" clId="{7661EE4D-404A-4F56-B94A-813ED1F206ED}" dt="2019-10-10T12:37:50.647" v="2559"/>
          <ac:spMkLst>
            <pc:docMk/>
            <pc:sldMk cId="2539168026" sldId="314"/>
            <ac:spMk id="3" creationId="{F7FE6D39-DF53-4D37-910E-BC3398248529}"/>
          </ac:spMkLst>
        </pc:spChg>
        <pc:spChg chg="mod">
          <ac:chgData name="King Song" userId="eab1b9bdcaafb3fa" providerId="LiveId" clId="{7661EE4D-404A-4F56-B94A-813ED1F206ED}" dt="2019-10-09T08:42:16.852" v="95" actId="6549"/>
          <ac:spMkLst>
            <pc:docMk/>
            <pc:sldMk cId="2539168026" sldId="314"/>
            <ac:spMk id="4" creationId="{325EFB10-0CD6-4F9D-9442-10FC69EF136F}"/>
          </ac:spMkLst>
        </pc:spChg>
        <pc:spChg chg="add del mod">
          <ac:chgData name="King Song" userId="eab1b9bdcaafb3fa" providerId="LiveId" clId="{7661EE4D-404A-4F56-B94A-813ED1F206ED}" dt="2019-10-10T12:37:15.924" v="2552"/>
          <ac:spMkLst>
            <pc:docMk/>
            <pc:sldMk cId="2539168026" sldId="314"/>
            <ac:spMk id="5" creationId="{3B280174-4E56-4C90-B533-E923E514CF32}"/>
          </ac:spMkLst>
        </pc:spChg>
        <pc:spChg chg="add del mod">
          <ac:chgData name="King Song" userId="eab1b9bdcaafb3fa" providerId="LiveId" clId="{7661EE4D-404A-4F56-B94A-813ED1F206ED}" dt="2019-10-10T12:37:36.581" v="2555"/>
          <ac:spMkLst>
            <pc:docMk/>
            <pc:sldMk cId="2539168026" sldId="314"/>
            <ac:spMk id="8" creationId="{13224046-D74B-4D23-A3E1-57BF32A6BE67}"/>
          </ac:spMkLst>
        </pc:spChg>
        <pc:spChg chg="del">
          <ac:chgData name="King Song" userId="eab1b9bdcaafb3fa" providerId="LiveId" clId="{7661EE4D-404A-4F56-B94A-813ED1F206ED}" dt="2019-10-09T08:38:24.637" v="62" actId="478"/>
          <ac:spMkLst>
            <pc:docMk/>
            <pc:sldMk cId="2539168026" sldId="314"/>
            <ac:spMk id="59" creationId="{00000000-0000-0000-0000-000000000000}"/>
          </ac:spMkLst>
        </pc:spChg>
        <pc:spChg chg="del">
          <ac:chgData name="King Song" userId="eab1b9bdcaafb3fa" providerId="LiveId" clId="{7661EE4D-404A-4F56-B94A-813ED1F206ED}" dt="2019-10-09T08:38:24.637" v="62" actId="478"/>
          <ac:spMkLst>
            <pc:docMk/>
            <pc:sldMk cId="2539168026" sldId="314"/>
            <ac:spMk id="116" creationId="{10D0827D-BE62-4DD4-9DDD-6F00421336BA}"/>
          </ac:spMkLst>
        </pc:spChg>
        <pc:spChg chg="del">
          <ac:chgData name="King Song" userId="eab1b9bdcaafb3fa" providerId="LiveId" clId="{7661EE4D-404A-4F56-B94A-813ED1F206ED}" dt="2019-10-09T08:38:24.637" v="62" actId="478"/>
          <ac:spMkLst>
            <pc:docMk/>
            <pc:sldMk cId="2539168026" sldId="314"/>
            <ac:spMk id="118" creationId="{19BD935A-76A1-4DCD-B577-1959E3D49269}"/>
          </ac:spMkLst>
        </pc:spChg>
        <pc:spChg chg="add mod">
          <ac:chgData name="King Song" userId="eab1b9bdcaafb3fa" providerId="LiveId" clId="{7661EE4D-404A-4F56-B94A-813ED1F206ED}" dt="2019-10-09T08:41:06.689" v="74"/>
          <ac:spMkLst>
            <pc:docMk/>
            <pc:sldMk cId="2539168026" sldId="314"/>
            <ac:spMk id="315" creationId="{5E7EB7D5-2990-4EE5-BEA5-AF1F77C6BD17}"/>
          </ac:spMkLst>
        </pc:spChg>
        <pc:spChg chg="del">
          <ac:chgData name="King Song" userId="eab1b9bdcaafb3fa" providerId="LiveId" clId="{7661EE4D-404A-4F56-B94A-813ED1F206ED}" dt="2019-10-09T08:38:24.637" v="62" actId="478"/>
          <ac:spMkLst>
            <pc:docMk/>
            <pc:sldMk cId="2539168026" sldId="314"/>
            <ac:spMk id="330" creationId="{C2E3BCC3-D3DC-4E08-8F1E-76531048EAB8}"/>
          </ac:spMkLst>
        </pc:spChg>
        <pc:spChg chg="del">
          <ac:chgData name="King Song" userId="eab1b9bdcaafb3fa" providerId="LiveId" clId="{7661EE4D-404A-4F56-B94A-813ED1F206ED}" dt="2019-10-09T08:38:24.637" v="62" actId="478"/>
          <ac:spMkLst>
            <pc:docMk/>
            <pc:sldMk cId="2539168026" sldId="314"/>
            <ac:spMk id="331" creationId="{496C04B1-C698-4EA0-A777-62BD86246821}"/>
          </ac:spMkLst>
        </pc:spChg>
        <pc:spChg chg="del">
          <ac:chgData name="King Song" userId="eab1b9bdcaafb3fa" providerId="LiveId" clId="{7661EE4D-404A-4F56-B94A-813ED1F206ED}" dt="2019-10-09T08:38:24.637" v="62" actId="478"/>
          <ac:spMkLst>
            <pc:docMk/>
            <pc:sldMk cId="2539168026" sldId="314"/>
            <ac:spMk id="332" creationId="{F9092775-51C0-4DE5-AEED-3F7D00B65F27}"/>
          </ac:spMkLst>
        </pc:spChg>
        <pc:spChg chg="del">
          <ac:chgData name="King Song" userId="eab1b9bdcaafb3fa" providerId="LiveId" clId="{7661EE4D-404A-4F56-B94A-813ED1F206ED}" dt="2019-10-09T08:38:24.637" v="62" actId="478"/>
          <ac:spMkLst>
            <pc:docMk/>
            <pc:sldMk cId="2539168026" sldId="314"/>
            <ac:spMk id="333" creationId="{C2770B5F-05E8-4F32-897D-831F34B0508F}"/>
          </ac:spMkLst>
        </pc:spChg>
        <pc:spChg chg="del">
          <ac:chgData name="King Song" userId="eab1b9bdcaafb3fa" providerId="LiveId" clId="{7661EE4D-404A-4F56-B94A-813ED1F206ED}" dt="2019-10-09T08:38:24.637" v="62" actId="478"/>
          <ac:spMkLst>
            <pc:docMk/>
            <pc:sldMk cId="2539168026" sldId="314"/>
            <ac:spMk id="352" creationId="{B5F9ECAA-A201-4F68-BEEC-8380C60EE1A2}"/>
          </ac:spMkLst>
        </pc:spChg>
        <pc:spChg chg="del">
          <ac:chgData name="King Song" userId="eab1b9bdcaafb3fa" providerId="LiveId" clId="{7661EE4D-404A-4F56-B94A-813ED1F206ED}" dt="2019-10-09T08:38:24.637" v="62" actId="478"/>
          <ac:spMkLst>
            <pc:docMk/>
            <pc:sldMk cId="2539168026" sldId="314"/>
            <ac:spMk id="353" creationId="{43B206AE-A15C-4B9D-8E9A-9A5B0B5D877E}"/>
          </ac:spMkLst>
        </pc:spChg>
        <pc:spChg chg="del">
          <ac:chgData name="King Song" userId="eab1b9bdcaafb3fa" providerId="LiveId" clId="{7661EE4D-404A-4F56-B94A-813ED1F206ED}" dt="2019-10-09T08:38:24.637" v="62" actId="478"/>
          <ac:spMkLst>
            <pc:docMk/>
            <pc:sldMk cId="2539168026" sldId="314"/>
            <ac:spMk id="421" creationId="{C891F4F4-A88E-4B45-9D02-4D0FBE66E1AA}"/>
          </ac:spMkLst>
        </pc:spChg>
        <pc:grpChg chg="del">
          <ac:chgData name="King Song" userId="eab1b9bdcaafb3fa" providerId="LiveId" clId="{7661EE4D-404A-4F56-B94A-813ED1F206ED}" dt="2019-10-09T08:38:24.637" v="62" actId="478"/>
          <ac:grpSpMkLst>
            <pc:docMk/>
            <pc:sldMk cId="2539168026" sldId="314"/>
            <ac:grpSpMk id="24" creationId="{C7549878-1F4D-4F04-AB59-758CF2198D4C}"/>
          </ac:grpSpMkLst>
        </pc:grpChg>
        <pc:grpChg chg="del">
          <ac:chgData name="King Song" userId="eab1b9bdcaafb3fa" providerId="LiveId" clId="{7661EE4D-404A-4F56-B94A-813ED1F206ED}" dt="2019-10-09T08:38:24.637" v="62" actId="478"/>
          <ac:grpSpMkLst>
            <pc:docMk/>
            <pc:sldMk cId="2539168026" sldId="314"/>
            <ac:grpSpMk id="25" creationId="{E00BFEB2-535A-4459-ADBC-3EAD6A3917E2}"/>
          </ac:grpSpMkLst>
        </pc:grpChg>
        <pc:grpChg chg="del">
          <ac:chgData name="King Song" userId="eab1b9bdcaafb3fa" providerId="LiveId" clId="{7661EE4D-404A-4F56-B94A-813ED1F206ED}" dt="2019-10-09T08:38:24.637" v="62" actId="478"/>
          <ac:grpSpMkLst>
            <pc:docMk/>
            <pc:sldMk cId="2539168026" sldId="314"/>
            <ac:grpSpMk id="29" creationId="{8A46D75C-C267-425F-A159-E64FD9B5196B}"/>
          </ac:grpSpMkLst>
        </pc:grpChg>
        <pc:grpChg chg="del">
          <ac:chgData name="King Song" userId="eab1b9bdcaafb3fa" providerId="LiveId" clId="{7661EE4D-404A-4F56-B94A-813ED1F206ED}" dt="2019-10-09T08:38:24.637" v="62" actId="478"/>
          <ac:grpSpMkLst>
            <pc:docMk/>
            <pc:sldMk cId="2539168026" sldId="314"/>
            <ac:grpSpMk id="216" creationId="{DF4513DF-E322-48C9-9EC8-439691B03811}"/>
          </ac:grpSpMkLst>
        </pc:grpChg>
        <pc:grpChg chg="del">
          <ac:chgData name="King Song" userId="eab1b9bdcaafb3fa" providerId="LiveId" clId="{7661EE4D-404A-4F56-B94A-813ED1F206ED}" dt="2019-10-09T08:38:24.637" v="62" actId="478"/>
          <ac:grpSpMkLst>
            <pc:docMk/>
            <pc:sldMk cId="2539168026" sldId="314"/>
            <ac:grpSpMk id="254" creationId="{DE394E7A-E4BE-4CF0-ADAA-408C5D8AC01A}"/>
          </ac:grpSpMkLst>
        </pc:grpChg>
        <pc:grpChg chg="del">
          <ac:chgData name="King Song" userId="eab1b9bdcaafb3fa" providerId="LiveId" clId="{7661EE4D-404A-4F56-B94A-813ED1F206ED}" dt="2019-10-09T08:38:24.637" v="62" actId="478"/>
          <ac:grpSpMkLst>
            <pc:docMk/>
            <pc:sldMk cId="2539168026" sldId="314"/>
            <ac:grpSpMk id="295" creationId="{36A77F78-583E-4775-A75E-A54838D2DA17}"/>
          </ac:grpSpMkLst>
        </pc:grpChg>
        <pc:grpChg chg="del">
          <ac:chgData name="King Song" userId="eab1b9bdcaafb3fa" providerId="LiveId" clId="{7661EE4D-404A-4F56-B94A-813ED1F206ED}" dt="2019-10-09T08:38:24.637" v="62" actId="478"/>
          <ac:grpSpMkLst>
            <pc:docMk/>
            <pc:sldMk cId="2539168026" sldId="314"/>
            <ac:grpSpMk id="305" creationId="{7CB7B61B-07CF-42DD-9CDE-866649F581E6}"/>
          </ac:grpSpMkLst>
        </pc:grpChg>
        <pc:grpChg chg="del">
          <ac:chgData name="King Song" userId="eab1b9bdcaafb3fa" providerId="LiveId" clId="{7661EE4D-404A-4F56-B94A-813ED1F206ED}" dt="2019-10-09T08:38:24.637" v="62" actId="478"/>
          <ac:grpSpMkLst>
            <pc:docMk/>
            <pc:sldMk cId="2539168026" sldId="314"/>
            <ac:grpSpMk id="354" creationId="{B088D110-25C3-442C-AA74-2754A3D22806}"/>
          </ac:grpSpMkLst>
        </pc:grpChg>
        <pc:grpChg chg="del">
          <ac:chgData name="King Song" userId="eab1b9bdcaafb3fa" providerId="LiveId" clId="{7661EE4D-404A-4F56-B94A-813ED1F206ED}" dt="2019-10-09T08:38:24.637" v="62" actId="478"/>
          <ac:grpSpMkLst>
            <pc:docMk/>
            <pc:sldMk cId="2539168026" sldId="314"/>
            <ac:grpSpMk id="355" creationId="{633586F6-8546-49E8-AE81-6038BE389D8F}"/>
          </ac:grpSpMkLst>
        </pc:grpChg>
        <pc:grpChg chg="del">
          <ac:chgData name="King Song" userId="eab1b9bdcaafb3fa" providerId="LiveId" clId="{7661EE4D-404A-4F56-B94A-813ED1F206ED}" dt="2019-10-09T08:38:24.637" v="62" actId="478"/>
          <ac:grpSpMkLst>
            <pc:docMk/>
            <pc:sldMk cId="2539168026" sldId="314"/>
            <ac:grpSpMk id="370" creationId="{D5614FF6-A2F1-428B-8A22-B345253F854B}"/>
          </ac:grpSpMkLst>
        </pc:grpChg>
        <pc:cxnChg chg="del mod">
          <ac:chgData name="King Song" userId="eab1b9bdcaafb3fa" providerId="LiveId" clId="{7661EE4D-404A-4F56-B94A-813ED1F206ED}" dt="2019-10-09T08:38:24.637" v="62" actId="478"/>
          <ac:cxnSpMkLst>
            <pc:docMk/>
            <pc:sldMk cId="2539168026" sldId="314"/>
            <ac:cxnSpMk id="385" creationId="{27E074AD-1606-46FA-A5E3-228BB66406FB}"/>
          </ac:cxnSpMkLst>
        </pc:cxnChg>
        <pc:cxnChg chg="del mod">
          <ac:chgData name="King Song" userId="eab1b9bdcaafb3fa" providerId="LiveId" clId="{7661EE4D-404A-4F56-B94A-813ED1F206ED}" dt="2019-10-09T08:38:24.637" v="62" actId="478"/>
          <ac:cxnSpMkLst>
            <pc:docMk/>
            <pc:sldMk cId="2539168026" sldId="314"/>
            <ac:cxnSpMk id="388" creationId="{FDC181FE-69EC-43DD-A9DA-44BF1435C011}"/>
          </ac:cxnSpMkLst>
        </pc:cxnChg>
        <pc:cxnChg chg="del mod">
          <ac:chgData name="King Song" userId="eab1b9bdcaafb3fa" providerId="LiveId" clId="{7661EE4D-404A-4F56-B94A-813ED1F206ED}" dt="2019-10-09T08:38:24.637" v="62" actId="478"/>
          <ac:cxnSpMkLst>
            <pc:docMk/>
            <pc:sldMk cId="2539168026" sldId="314"/>
            <ac:cxnSpMk id="391" creationId="{5ED7C68B-CCB9-4ECF-B4F1-A95975510367}"/>
          </ac:cxnSpMkLst>
        </pc:cxnChg>
        <pc:cxnChg chg="del mod">
          <ac:chgData name="King Song" userId="eab1b9bdcaafb3fa" providerId="LiveId" clId="{7661EE4D-404A-4F56-B94A-813ED1F206ED}" dt="2019-10-09T08:38:24.637" v="62" actId="478"/>
          <ac:cxnSpMkLst>
            <pc:docMk/>
            <pc:sldMk cId="2539168026" sldId="314"/>
            <ac:cxnSpMk id="394" creationId="{1C98408E-4140-407D-A3F4-F2E684B974C6}"/>
          </ac:cxnSpMkLst>
        </pc:cxnChg>
        <pc:cxnChg chg="del mod">
          <ac:chgData name="King Song" userId="eab1b9bdcaafb3fa" providerId="LiveId" clId="{7661EE4D-404A-4F56-B94A-813ED1F206ED}" dt="2019-10-09T08:38:24.637" v="62" actId="478"/>
          <ac:cxnSpMkLst>
            <pc:docMk/>
            <pc:sldMk cId="2539168026" sldId="314"/>
            <ac:cxnSpMk id="397" creationId="{5B98A3FB-AEFC-4812-A156-2A7F3334D2F4}"/>
          </ac:cxnSpMkLst>
        </pc:cxnChg>
        <pc:cxnChg chg="del mod">
          <ac:chgData name="King Song" userId="eab1b9bdcaafb3fa" providerId="LiveId" clId="{7661EE4D-404A-4F56-B94A-813ED1F206ED}" dt="2019-10-09T08:38:24.637" v="62" actId="478"/>
          <ac:cxnSpMkLst>
            <pc:docMk/>
            <pc:sldMk cId="2539168026" sldId="314"/>
            <ac:cxnSpMk id="400" creationId="{1390F427-E7C0-49D5-BF82-FDCBAEDE7EA3}"/>
          </ac:cxnSpMkLst>
        </pc:cxnChg>
        <pc:cxnChg chg="del mod">
          <ac:chgData name="King Song" userId="eab1b9bdcaafb3fa" providerId="LiveId" clId="{7661EE4D-404A-4F56-B94A-813ED1F206ED}" dt="2019-10-09T08:38:24.637" v="62" actId="478"/>
          <ac:cxnSpMkLst>
            <pc:docMk/>
            <pc:sldMk cId="2539168026" sldId="314"/>
            <ac:cxnSpMk id="403" creationId="{35F4CB93-367B-43AF-8C7E-8C91CB75266D}"/>
          </ac:cxnSpMkLst>
        </pc:cxnChg>
        <pc:cxnChg chg="del mod">
          <ac:chgData name="King Song" userId="eab1b9bdcaafb3fa" providerId="LiveId" clId="{7661EE4D-404A-4F56-B94A-813ED1F206ED}" dt="2019-10-09T08:38:24.637" v="62" actId="478"/>
          <ac:cxnSpMkLst>
            <pc:docMk/>
            <pc:sldMk cId="2539168026" sldId="314"/>
            <ac:cxnSpMk id="406" creationId="{BA8B0E47-CEAF-4467-B473-A56F9A4BC585}"/>
          </ac:cxnSpMkLst>
        </pc:cxnChg>
        <pc:cxnChg chg="del mod">
          <ac:chgData name="King Song" userId="eab1b9bdcaafb3fa" providerId="LiveId" clId="{7661EE4D-404A-4F56-B94A-813ED1F206ED}" dt="2019-10-09T08:38:24.637" v="62" actId="478"/>
          <ac:cxnSpMkLst>
            <pc:docMk/>
            <pc:sldMk cId="2539168026" sldId="314"/>
            <ac:cxnSpMk id="409" creationId="{4F237A35-8F7D-4173-9470-2B791889C55D}"/>
          </ac:cxnSpMkLst>
        </pc:cxnChg>
        <pc:cxnChg chg="del mod">
          <ac:chgData name="King Song" userId="eab1b9bdcaafb3fa" providerId="LiveId" clId="{7661EE4D-404A-4F56-B94A-813ED1F206ED}" dt="2019-10-09T08:38:24.637" v="62" actId="478"/>
          <ac:cxnSpMkLst>
            <pc:docMk/>
            <pc:sldMk cId="2539168026" sldId="314"/>
            <ac:cxnSpMk id="412" creationId="{1CBD9D6F-E61B-428B-AC6E-CCACEC55E5AB}"/>
          </ac:cxnSpMkLst>
        </pc:cxnChg>
        <pc:cxnChg chg="del mod">
          <ac:chgData name="King Song" userId="eab1b9bdcaafb3fa" providerId="LiveId" clId="{7661EE4D-404A-4F56-B94A-813ED1F206ED}" dt="2019-10-09T08:38:24.637" v="62" actId="478"/>
          <ac:cxnSpMkLst>
            <pc:docMk/>
            <pc:sldMk cId="2539168026" sldId="314"/>
            <ac:cxnSpMk id="415" creationId="{D754E124-B182-4D18-A5EB-EB087E706FB5}"/>
          </ac:cxnSpMkLst>
        </pc:cxnChg>
        <pc:cxnChg chg="del mod">
          <ac:chgData name="King Song" userId="eab1b9bdcaafb3fa" providerId="LiveId" clId="{7661EE4D-404A-4F56-B94A-813ED1F206ED}" dt="2019-10-09T08:38:24.637" v="62" actId="478"/>
          <ac:cxnSpMkLst>
            <pc:docMk/>
            <pc:sldMk cId="2539168026" sldId="314"/>
            <ac:cxnSpMk id="418" creationId="{1AFF29C5-A6C3-47AE-BC62-D8982AC0400A}"/>
          </ac:cxnSpMkLst>
        </pc:cxnChg>
      </pc:sldChg>
      <pc:sldChg chg="del">
        <pc:chgData name="King Song" userId="eab1b9bdcaafb3fa" providerId="LiveId" clId="{7661EE4D-404A-4F56-B94A-813ED1F206ED}" dt="2019-10-09T08:48:29.233" v="143" actId="2696"/>
        <pc:sldMkLst>
          <pc:docMk/>
          <pc:sldMk cId="1601997895" sldId="315"/>
        </pc:sldMkLst>
      </pc:sldChg>
      <pc:sldChg chg="del">
        <pc:chgData name="King Song" userId="eab1b9bdcaafb3fa" providerId="LiveId" clId="{7661EE4D-404A-4F56-B94A-813ED1F206ED}" dt="2019-10-09T08:48:28.244" v="142" actId="2696"/>
        <pc:sldMkLst>
          <pc:docMk/>
          <pc:sldMk cId="1447937869" sldId="316"/>
        </pc:sldMkLst>
      </pc:sldChg>
      <pc:sldChg chg="addSp delSp modSp del">
        <pc:chgData name="King Song" userId="eab1b9bdcaafb3fa" providerId="LiveId" clId="{7661EE4D-404A-4F56-B94A-813ED1F206ED}" dt="2019-10-10T13:00:32.921" v="2586" actId="2696"/>
        <pc:sldMkLst>
          <pc:docMk/>
          <pc:sldMk cId="1149113742" sldId="317"/>
        </pc:sldMkLst>
        <pc:spChg chg="add del mod">
          <ac:chgData name="King Song" userId="eab1b9bdcaafb3fa" providerId="LiveId" clId="{7661EE4D-404A-4F56-B94A-813ED1F206ED}" dt="2019-10-10T13:00:22.633" v="2583"/>
          <ac:spMkLst>
            <pc:docMk/>
            <pc:sldMk cId="1149113742" sldId="317"/>
            <ac:spMk id="2" creationId="{19E1B05C-915C-424E-953C-9E522E02659E}"/>
          </ac:spMkLst>
        </pc:spChg>
        <pc:spChg chg="add del mod">
          <ac:chgData name="King Song" userId="eab1b9bdcaafb3fa" providerId="LiveId" clId="{7661EE4D-404A-4F56-B94A-813ED1F206ED}" dt="2019-10-10T12:39:26.101" v="2566"/>
          <ac:spMkLst>
            <pc:docMk/>
            <pc:sldMk cId="1149113742" sldId="317"/>
            <ac:spMk id="3" creationId="{6805A00D-E7EF-4A34-AAD0-5D37E7960995}"/>
          </ac:spMkLst>
        </pc:spChg>
        <pc:spChg chg="add del mod">
          <ac:chgData name="King Song" userId="eab1b9bdcaafb3fa" providerId="LiveId" clId="{7661EE4D-404A-4F56-B94A-813ED1F206ED}" dt="2019-10-10T12:39:07.126" v="2563"/>
          <ac:spMkLst>
            <pc:docMk/>
            <pc:sldMk cId="1149113742" sldId="317"/>
            <ac:spMk id="5" creationId="{2BFEAAD0-D9B9-4041-96E8-14BA462573F0}"/>
          </ac:spMkLst>
        </pc:spChg>
        <pc:spChg chg="del">
          <ac:chgData name="King Song" userId="eab1b9bdcaafb3fa" providerId="LiveId" clId="{7661EE4D-404A-4F56-B94A-813ED1F206ED}" dt="2019-10-09T08:56:38.697" v="150" actId="478"/>
          <ac:spMkLst>
            <pc:docMk/>
            <pc:sldMk cId="1149113742" sldId="317"/>
            <ac:spMk id="59" creationId="{00000000-0000-0000-0000-000000000000}"/>
          </ac:spMkLst>
        </pc:spChg>
        <pc:spChg chg="del">
          <ac:chgData name="King Song" userId="eab1b9bdcaafb3fa" providerId="LiveId" clId="{7661EE4D-404A-4F56-B94A-813ED1F206ED}" dt="2019-10-09T08:56:38.697" v="150" actId="478"/>
          <ac:spMkLst>
            <pc:docMk/>
            <pc:sldMk cId="1149113742" sldId="317"/>
            <ac:spMk id="116" creationId="{10D0827D-BE62-4DD4-9DDD-6F00421336BA}"/>
          </ac:spMkLst>
        </pc:spChg>
        <pc:spChg chg="del">
          <ac:chgData name="King Song" userId="eab1b9bdcaafb3fa" providerId="LiveId" clId="{7661EE4D-404A-4F56-B94A-813ED1F206ED}" dt="2019-10-09T08:56:38.697" v="150" actId="478"/>
          <ac:spMkLst>
            <pc:docMk/>
            <pc:sldMk cId="1149113742" sldId="317"/>
            <ac:spMk id="118" creationId="{19BD935A-76A1-4DCD-B577-1959E3D49269}"/>
          </ac:spMkLst>
        </pc:spChg>
        <pc:spChg chg="del">
          <ac:chgData name="King Song" userId="eab1b9bdcaafb3fa" providerId="LiveId" clId="{7661EE4D-404A-4F56-B94A-813ED1F206ED}" dt="2019-10-09T08:56:38.697" v="150" actId="478"/>
          <ac:spMkLst>
            <pc:docMk/>
            <pc:sldMk cId="1149113742" sldId="317"/>
            <ac:spMk id="119" creationId="{60C70DBD-6CF9-4C99-8AC8-09152883ADEA}"/>
          </ac:spMkLst>
        </pc:spChg>
        <pc:spChg chg="del">
          <ac:chgData name="King Song" userId="eab1b9bdcaafb3fa" providerId="LiveId" clId="{7661EE4D-404A-4F56-B94A-813ED1F206ED}" dt="2019-10-09T08:56:38.697" v="150" actId="478"/>
          <ac:spMkLst>
            <pc:docMk/>
            <pc:sldMk cId="1149113742" sldId="317"/>
            <ac:spMk id="315" creationId="{7EF5C5CC-FC62-4F8A-8D0C-F00BF70D7DE1}"/>
          </ac:spMkLst>
        </pc:spChg>
        <pc:spChg chg="del">
          <ac:chgData name="King Song" userId="eab1b9bdcaafb3fa" providerId="LiveId" clId="{7661EE4D-404A-4F56-B94A-813ED1F206ED}" dt="2019-10-09T08:56:38.697" v="150" actId="478"/>
          <ac:spMkLst>
            <pc:docMk/>
            <pc:sldMk cId="1149113742" sldId="317"/>
            <ac:spMk id="316" creationId="{A38E4654-6DB7-4940-9B6A-62EB0F1ADB27}"/>
          </ac:spMkLst>
        </pc:spChg>
        <pc:spChg chg="del">
          <ac:chgData name="King Song" userId="eab1b9bdcaafb3fa" providerId="LiveId" clId="{7661EE4D-404A-4F56-B94A-813ED1F206ED}" dt="2019-10-09T08:56:38.697" v="150" actId="478"/>
          <ac:spMkLst>
            <pc:docMk/>
            <pc:sldMk cId="1149113742" sldId="317"/>
            <ac:spMk id="317" creationId="{6DF4D0B0-1C25-4D8E-A49F-218DC6FDEB2A}"/>
          </ac:spMkLst>
        </pc:spChg>
        <pc:spChg chg="del">
          <ac:chgData name="King Song" userId="eab1b9bdcaafb3fa" providerId="LiveId" clId="{7661EE4D-404A-4F56-B94A-813ED1F206ED}" dt="2019-10-09T08:56:38.697" v="150" actId="478"/>
          <ac:spMkLst>
            <pc:docMk/>
            <pc:sldMk cId="1149113742" sldId="317"/>
            <ac:spMk id="330" creationId="{C2E3BCC3-D3DC-4E08-8F1E-76531048EAB8}"/>
          </ac:spMkLst>
        </pc:spChg>
        <pc:spChg chg="del">
          <ac:chgData name="King Song" userId="eab1b9bdcaafb3fa" providerId="LiveId" clId="{7661EE4D-404A-4F56-B94A-813ED1F206ED}" dt="2019-10-09T08:56:38.697" v="150" actId="478"/>
          <ac:spMkLst>
            <pc:docMk/>
            <pc:sldMk cId="1149113742" sldId="317"/>
            <ac:spMk id="331" creationId="{496C04B1-C698-4EA0-A777-62BD86246821}"/>
          </ac:spMkLst>
        </pc:spChg>
        <pc:spChg chg="del">
          <ac:chgData name="King Song" userId="eab1b9bdcaafb3fa" providerId="LiveId" clId="{7661EE4D-404A-4F56-B94A-813ED1F206ED}" dt="2019-10-09T08:56:38.697" v="150" actId="478"/>
          <ac:spMkLst>
            <pc:docMk/>
            <pc:sldMk cId="1149113742" sldId="317"/>
            <ac:spMk id="332" creationId="{F9092775-51C0-4DE5-AEED-3F7D00B65F27}"/>
          </ac:spMkLst>
        </pc:spChg>
        <pc:spChg chg="del">
          <ac:chgData name="King Song" userId="eab1b9bdcaafb3fa" providerId="LiveId" clId="{7661EE4D-404A-4F56-B94A-813ED1F206ED}" dt="2019-10-09T08:56:38.697" v="150" actId="478"/>
          <ac:spMkLst>
            <pc:docMk/>
            <pc:sldMk cId="1149113742" sldId="317"/>
            <ac:spMk id="333" creationId="{C2770B5F-05E8-4F32-897D-831F34B0508F}"/>
          </ac:spMkLst>
        </pc:spChg>
        <pc:spChg chg="del">
          <ac:chgData name="King Song" userId="eab1b9bdcaafb3fa" providerId="LiveId" clId="{7661EE4D-404A-4F56-B94A-813ED1F206ED}" dt="2019-10-09T08:56:38.697" v="150" actId="478"/>
          <ac:spMkLst>
            <pc:docMk/>
            <pc:sldMk cId="1149113742" sldId="317"/>
            <ac:spMk id="352" creationId="{B5F9ECAA-A201-4F68-BEEC-8380C60EE1A2}"/>
          </ac:spMkLst>
        </pc:spChg>
        <pc:spChg chg="del">
          <ac:chgData name="King Song" userId="eab1b9bdcaafb3fa" providerId="LiveId" clId="{7661EE4D-404A-4F56-B94A-813ED1F206ED}" dt="2019-10-09T08:56:38.697" v="150" actId="478"/>
          <ac:spMkLst>
            <pc:docMk/>
            <pc:sldMk cId="1149113742" sldId="317"/>
            <ac:spMk id="353" creationId="{43B206AE-A15C-4B9D-8E9A-9A5B0B5D877E}"/>
          </ac:spMkLst>
        </pc:spChg>
        <pc:grpChg chg="del">
          <ac:chgData name="King Song" userId="eab1b9bdcaafb3fa" providerId="LiveId" clId="{7661EE4D-404A-4F56-B94A-813ED1F206ED}" dt="2019-10-09T08:56:38.697" v="150" actId="478"/>
          <ac:grpSpMkLst>
            <pc:docMk/>
            <pc:sldMk cId="1149113742" sldId="317"/>
            <ac:grpSpMk id="16" creationId="{0233F88E-1007-4DB5-A024-C45BD7160B68}"/>
          </ac:grpSpMkLst>
        </pc:grpChg>
        <pc:grpChg chg="del">
          <ac:chgData name="King Song" userId="eab1b9bdcaafb3fa" providerId="LiveId" clId="{7661EE4D-404A-4F56-B94A-813ED1F206ED}" dt="2019-10-09T08:56:38.697" v="150" actId="478"/>
          <ac:grpSpMkLst>
            <pc:docMk/>
            <pc:sldMk cId="1149113742" sldId="317"/>
            <ac:grpSpMk id="18" creationId="{707ECA70-6391-492F-8D99-8554940B6150}"/>
          </ac:grpSpMkLst>
        </pc:grpChg>
        <pc:grpChg chg="del">
          <ac:chgData name="King Song" userId="eab1b9bdcaafb3fa" providerId="LiveId" clId="{7661EE4D-404A-4F56-B94A-813ED1F206ED}" dt="2019-10-09T08:56:38.697" v="150" actId="478"/>
          <ac:grpSpMkLst>
            <pc:docMk/>
            <pc:sldMk cId="1149113742" sldId="317"/>
            <ac:grpSpMk id="24" creationId="{C7549878-1F4D-4F04-AB59-758CF2198D4C}"/>
          </ac:grpSpMkLst>
        </pc:grpChg>
        <pc:grpChg chg="del">
          <ac:chgData name="King Song" userId="eab1b9bdcaafb3fa" providerId="LiveId" clId="{7661EE4D-404A-4F56-B94A-813ED1F206ED}" dt="2019-10-09T08:56:38.697" v="150" actId="478"/>
          <ac:grpSpMkLst>
            <pc:docMk/>
            <pc:sldMk cId="1149113742" sldId="317"/>
            <ac:grpSpMk id="25" creationId="{E00BFEB2-535A-4459-ADBC-3EAD6A3917E2}"/>
          </ac:grpSpMkLst>
        </pc:grpChg>
        <pc:grpChg chg="del">
          <ac:chgData name="King Song" userId="eab1b9bdcaafb3fa" providerId="LiveId" clId="{7661EE4D-404A-4F56-B94A-813ED1F206ED}" dt="2019-10-09T08:56:38.697" v="150" actId="478"/>
          <ac:grpSpMkLst>
            <pc:docMk/>
            <pc:sldMk cId="1149113742" sldId="317"/>
            <ac:grpSpMk id="29" creationId="{8A46D75C-C267-425F-A159-E64FD9B5196B}"/>
          </ac:grpSpMkLst>
        </pc:grpChg>
        <pc:grpChg chg="del">
          <ac:chgData name="King Song" userId="eab1b9bdcaafb3fa" providerId="LiveId" clId="{7661EE4D-404A-4F56-B94A-813ED1F206ED}" dt="2019-10-09T08:56:38.697" v="150" actId="478"/>
          <ac:grpSpMkLst>
            <pc:docMk/>
            <pc:sldMk cId="1149113742" sldId="317"/>
            <ac:grpSpMk id="216" creationId="{DF4513DF-E322-48C9-9EC8-439691B03811}"/>
          </ac:grpSpMkLst>
        </pc:grpChg>
        <pc:grpChg chg="del">
          <ac:chgData name="King Song" userId="eab1b9bdcaafb3fa" providerId="LiveId" clId="{7661EE4D-404A-4F56-B94A-813ED1F206ED}" dt="2019-10-09T08:56:38.697" v="150" actId="478"/>
          <ac:grpSpMkLst>
            <pc:docMk/>
            <pc:sldMk cId="1149113742" sldId="317"/>
            <ac:grpSpMk id="254" creationId="{DE394E7A-E4BE-4CF0-ADAA-408C5D8AC01A}"/>
          </ac:grpSpMkLst>
        </pc:grpChg>
        <pc:grpChg chg="del">
          <ac:chgData name="King Song" userId="eab1b9bdcaafb3fa" providerId="LiveId" clId="{7661EE4D-404A-4F56-B94A-813ED1F206ED}" dt="2019-10-09T08:56:38.697" v="150" actId="478"/>
          <ac:grpSpMkLst>
            <pc:docMk/>
            <pc:sldMk cId="1149113742" sldId="317"/>
            <ac:grpSpMk id="295" creationId="{36A77F78-583E-4775-A75E-A54838D2DA17}"/>
          </ac:grpSpMkLst>
        </pc:grpChg>
        <pc:grpChg chg="del">
          <ac:chgData name="King Song" userId="eab1b9bdcaafb3fa" providerId="LiveId" clId="{7661EE4D-404A-4F56-B94A-813ED1F206ED}" dt="2019-10-09T08:56:38.697" v="150" actId="478"/>
          <ac:grpSpMkLst>
            <pc:docMk/>
            <pc:sldMk cId="1149113742" sldId="317"/>
            <ac:grpSpMk id="305" creationId="{7CB7B61B-07CF-42DD-9CDE-866649F581E6}"/>
          </ac:grpSpMkLst>
        </pc:grpChg>
        <pc:cxnChg chg="del mod">
          <ac:chgData name="King Song" userId="eab1b9bdcaafb3fa" providerId="LiveId" clId="{7661EE4D-404A-4F56-B94A-813ED1F206ED}" dt="2019-10-09T08:56:38.697" v="150" actId="478"/>
          <ac:cxnSpMkLst>
            <pc:docMk/>
            <pc:sldMk cId="1149113742" sldId="317"/>
            <ac:cxnSpMk id="31" creationId="{F524B127-AF97-415E-B010-B9BB5593E7E2}"/>
          </ac:cxnSpMkLst>
        </pc:cxnChg>
        <pc:cxnChg chg="del mod">
          <ac:chgData name="King Song" userId="eab1b9bdcaafb3fa" providerId="LiveId" clId="{7661EE4D-404A-4F56-B94A-813ED1F206ED}" dt="2019-10-09T08:56:38.697" v="150" actId="478"/>
          <ac:cxnSpMkLst>
            <pc:docMk/>
            <pc:sldMk cId="1149113742" sldId="317"/>
            <ac:cxnSpMk id="341" creationId="{EA19E833-BAD8-4B13-9E70-D9C921A4E529}"/>
          </ac:cxnSpMkLst>
        </pc:cxnChg>
        <pc:cxnChg chg="del mod">
          <ac:chgData name="King Song" userId="eab1b9bdcaafb3fa" providerId="LiveId" clId="{7661EE4D-404A-4F56-B94A-813ED1F206ED}" dt="2019-10-09T08:56:38.697" v="150" actId="478"/>
          <ac:cxnSpMkLst>
            <pc:docMk/>
            <pc:sldMk cId="1149113742" sldId="317"/>
            <ac:cxnSpMk id="342" creationId="{0280896D-6F63-4395-BCCA-CBFD2EC55175}"/>
          </ac:cxnSpMkLst>
        </pc:cxnChg>
        <pc:cxnChg chg="del mod">
          <ac:chgData name="King Song" userId="eab1b9bdcaafb3fa" providerId="LiveId" clId="{7661EE4D-404A-4F56-B94A-813ED1F206ED}" dt="2019-10-09T08:56:38.697" v="150" actId="478"/>
          <ac:cxnSpMkLst>
            <pc:docMk/>
            <pc:sldMk cId="1149113742" sldId="317"/>
            <ac:cxnSpMk id="343" creationId="{A14C18AB-9A1D-4247-A545-05C981742F0E}"/>
          </ac:cxnSpMkLst>
        </pc:cxnChg>
        <pc:cxnChg chg="del mod">
          <ac:chgData name="King Song" userId="eab1b9bdcaafb3fa" providerId="LiveId" clId="{7661EE4D-404A-4F56-B94A-813ED1F206ED}" dt="2019-10-09T08:56:38.697" v="150" actId="478"/>
          <ac:cxnSpMkLst>
            <pc:docMk/>
            <pc:sldMk cId="1149113742" sldId="317"/>
            <ac:cxnSpMk id="344" creationId="{674DCD0E-67AC-4D9D-993E-9463BFC53183}"/>
          </ac:cxnSpMkLst>
        </pc:cxnChg>
        <pc:cxnChg chg="del mod">
          <ac:chgData name="King Song" userId="eab1b9bdcaafb3fa" providerId="LiveId" clId="{7661EE4D-404A-4F56-B94A-813ED1F206ED}" dt="2019-10-09T08:56:38.697" v="150" actId="478"/>
          <ac:cxnSpMkLst>
            <pc:docMk/>
            <pc:sldMk cId="1149113742" sldId="317"/>
            <ac:cxnSpMk id="345" creationId="{1625280A-041F-4418-9728-3168402D14DA}"/>
          </ac:cxnSpMkLst>
        </pc:cxnChg>
        <pc:cxnChg chg="del mod">
          <ac:chgData name="King Song" userId="eab1b9bdcaafb3fa" providerId="LiveId" clId="{7661EE4D-404A-4F56-B94A-813ED1F206ED}" dt="2019-10-09T08:56:38.697" v="150" actId="478"/>
          <ac:cxnSpMkLst>
            <pc:docMk/>
            <pc:sldMk cId="1149113742" sldId="317"/>
            <ac:cxnSpMk id="346" creationId="{565B2A0F-EAB4-451E-AA07-9FBA3989CDF6}"/>
          </ac:cxnSpMkLst>
        </pc:cxnChg>
        <pc:cxnChg chg="del mod">
          <ac:chgData name="King Song" userId="eab1b9bdcaafb3fa" providerId="LiveId" clId="{7661EE4D-404A-4F56-B94A-813ED1F206ED}" dt="2019-10-09T08:56:38.697" v="150" actId="478"/>
          <ac:cxnSpMkLst>
            <pc:docMk/>
            <pc:sldMk cId="1149113742" sldId="317"/>
            <ac:cxnSpMk id="347" creationId="{1E6E37BE-4103-46F5-A1B0-79553D7A62B2}"/>
          </ac:cxnSpMkLst>
        </pc:cxnChg>
        <pc:cxnChg chg="del mod">
          <ac:chgData name="King Song" userId="eab1b9bdcaafb3fa" providerId="LiveId" clId="{7661EE4D-404A-4F56-B94A-813ED1F206ED}" dt="2019-10-09T08:56:38.697" v="150" actId="478"/>
          <ac:cxnSpMkLst>
            <pc:docMk/>
            <pc:sldMk cId="1149113742" sldId="317"/>
            <ac:cxnSpMk id="348" creationId="{17A0838A-C4D5-4EF1-90C4-18DFD78C0907}"/>
          </ac:cxnSpMkLst>
        </pc:cxnChg>
        <pc:cxnChg chg="del mod">
          <ac:chgData name="King Song" userId="eab1b9bdcaafb3fa" providerId="LiveId" clId="{7661EE4D-404A-4F56-B94A-813ED1F206ED}" dt="2019-10-09T08:56:38.697" v="150" actId="478"/>
          <ac:cxnSpMkLst>
            <pc:docMk/>
            <pc:sldMk cId="1149113742" sldId="317"/>
            <ac:cxnSpMk id="349" creationId="{44EEDBAD-612D-4617-B58D-821B87679323}"/>
          </ac:cxnSpMkLst>
        </pc:cxnChg>
        <pc:cxnChg chg="del mod">
          <ac:chgData name="King Song" userId="eab1b9bdcaafb3fa" providerId="LiveId" clId="{7661EE4D-404A-4F56-B94A-813ED1F206ED}" dt="2019-10-09T08:56:38.697" v="150" actId="478"/>
          <ac:cxnSpMkLst>
            <pc:docMk/>
            <pc:sldMk cId="1149113742" sldId="317"/>
            <ac:cxnSpMk id="350" creationId="{838F87AF-DF9E-44A6-A74A-11AB4319F8E7}"/>
          </ac:cxnSpMkLst>
        </pc:cxnChg>
      </pc:sldChg>
      <pc:sldChg chg="del">
        <pc:chgData name="King Song" userId="eab1b9bdcaafb3fa" providerId="LiveId" clId="{7661EE4D-404A-4F56-B94A-813ED1F206ED}" dt="2019-10-10T12:23:01.596" v="2326" actId="2696"/>
        <pc:sldMkLst>
          <pc:docMk/>
          <pc:sldMk cId="2154182559" sldId="318"/>
        </pc:sldMkLst>
      </pc:sldChg>
      <pc:sldChg chg="del">
        <pc:chgData name="King Song" userId="eab1b9bdcaafb3fa" providerId="LiveId" clId="{7661EE4D-404A-4F56-B94A-813ED1F206ED}" dt="2019-10-10T12:23:01.628" v="2327" actId="2696"/>
        <pc:sldMkLst>
          <pc:docMk/>
          <pc:sldMk cId="1003492388" sldId="319"/>
        </pc:sldMkLst>
      </pc:sldChg>
      <pc:sldChg chg="addSp delSp modSp del">
        <pc:chgData name="King Song" userId="eab1b9bdcaafb3fa" providerId="LiveId" clId="{7661EE4D-404A-4F56-B94A-813ED1F206ED}" dt="2019-10-16T13:26:05.537" v="3754" actId="2696"/>
        <pc:sldMkLst>
          <pc:docMk/>
          <pc:sldMk cId="1043188312" sldId="320"/>
        </pc:sldMkLst>
        <pc:spChg chg="mod">
          <ac:chgData name="King Song" userId="eab1b9bdcaafb3fa" providerId="LiveId" clId="{7661EE4D-404A-4F56-B94A-813ED1F206ED}" dt="2019-10-10T12:23:44.462" v="2365" actId="20577"/>
          <ac:spMkLst>
            <pc:docMk/>
            <pc:sldMk cId="1043188312" sldId="320"/>
            <ac:spMk id="3" creationId="{9A35AF75-8BA9-4B07-8AF6-565EEB348D9D}"/>
          </ac:spMkLst>
        </pc:spChg>
        <pc:spChg chg="del">
          <ac:chgData name="King Song" userId="eab1b9bdcaafb3fa" providerId="LiveId" clId="{7661EE4D-404A-4F56-B94A-813ED1F206ED}" dt="2019-10-10T12:23:29.500" v="2338" actId="478"/>
          <ac:spMkLst>
            <pc:docMk/>
            <pc:sldMk cId="1043188312" sldId="320"/>
            <ac:spMk id="4" creationId="{7D36DBA0-AE5D-4FE7-B5D7-D9299B142ED0}"/>
          </ac:spMkLst>
        </pc:spChg>
        <pc:spChg chg="add del mod">
          <ac:chgData name="King Song" userId="eab1b9bdcaafb3fa" providerId="LiveId" clId="{7661EE4D-404A-4F56-B94A-813ED1F206ED}" dt="2019-10-10T12:23:32.905" v="2339"/>
          <ac:spMkLst>
            <pc:docMk/>
            <pc:sldMk cId="1043188312" sldId="320"/>
            <ac:spMk id="5" creationId="{13CD6BB8-2FB9-40D9-99C4-9A60D2FDBF64}"/>
          </ac:spMkLst>
        </pc:spChg>
        <pc:spChg chg="del mod topLvl">
          <ac:chgData name="King Song" userId="eab1b9bdcaafb3fa" providerId="LiveId" clId="{7661EE4D-404A-4F56-B94A-813ED1F206ED}" dt="2019-10-10T13:35:11.720" v="2590" actId="478"/>
          <ac:spMkLst>
            <pc:docMk/>
            <pc:sldMk cId="1043188312" sldId="320"/>
            <ac:spMk id="8" creationId="{66BC78C1-5825-4BD8-B8A9-D73F91B66030}"/>
          </ac:spMkLst>
        </pc:spChg>
        <pc:spChg chg="add mod">
          <ac:chgData name="King Song" userId="eab1b9bdcaafb3fa" providerId="LiveId" clId="{7661EE4D-404A-4F56-B94A-813ED1F206ED}" dt="2019-10-16T13:04:50.402" v="3466" actId="1076"/>
          <ac:spMkLst>
            <pc:docMk/>
            <pc:sldMk cId="1043188312" sldId="320"/>
            <ac:spMk id="35" creationId="{6FD71C85-3164-4149-86EA-F7C502960C58}"/>
          </ac:spMkLst>
        </pc:spChg>
        <pc:spChg chg="mod topLvl">
          <ac:chgData name="King Song" userId="eab1b9bdcaafb3fa" providerId="LiveId" clId="{7661EE4D-404A-4F56-B94A-813ED1F206ED}" dt="2019-10-10T13:58:54.796" v="2882" actId="164"/>
          <ac:spMkLst>
            <pc:docMk/>
            <pc:sldMk cId="1043188312" sldId="320"/>
            <ac:spMk id="40" creationId="{A4EF3FF8-4DEC-4FD3-9ACB-29100FF69C52}"/>
          </ac:spMkLst>
        </pc:spChg>
        <pc:spChg chg="mod topLvl">
          <ac:chgData name="King Song" userId="eab1b9bdcaafb3fa" providerId="LiveId" clId="{7661EE4D-404A-4F56-B94A-813ED1F206ED}" dt="2019-10-10T13:58:54.796" v="2882" actId="164"/>
          <ac:spMkLst>
            <pc:docMk/>
            <pc:sldMk cId="1043188312" sldId="320"/>
            <ac:spMk id="41" creationId="{47CCC7A9-43AC-4C73-A3BB-B8A86EA1EEBE}"/>
          </ac:spMkLst>
        </pc:spChg>
        <pc:spChg chg="mod topLvl">
          <ac:chgData name="King Song" userId="eab1b9bdcaafb3fa" providerId="LiveId" clId="{7661EE4D-404A-4F56-B94A-813ED1F206ED}" dt="2019-10-10T13:58:54.796" v="2882" actId="164"/>
          <ac:spMkLst>
            <pc:docMk/>
            <pc:sldMk cId="1043188312" sldId="320"/>
            <ac:spMk id="42" creationId="{9224CA58-268C-46C6-B98E-5006414CFA46}"/>
          </ac:spMkLst>
        </pc:spChg>
        <pc:spChg chg="mod topLvl">
          <ac:chgData name="King Song" userId="eab1b9bdcaafb3fa" providerId="LiveId" clId="{7661EE4D-404A-4F56-B94A-813ED1F206ED}" dt="2019-10-10T13:58:54.796" v="2882" actId="164"/>
          <ac:spMkLst>
            <pc:docMk/>
            <pc:sldMk cId="1043188312" sldId="320"/>
            <ac:spMk id="43" creationId="{C65E76FC-7BE9-4DA9-AAD9-D5DD7D1C9359}"/>
          </ac:spMkLst>
        </pc:spChg>
        <pc:spChg chg="del mod topLvl">
          <ac:chgData name="King Song" userId="eab1b9bdcaafb3fa" providerId="LiveId" clId="{7661EE4D-404A-4F56-B94A-813ED1F206ED}" dt="2019-10-10T13:53:07.522" v="2728" actId="478"/>
          <ac:spMkLst>
            <pc:docMk/>
            <pc:sldMk cId="1043188312" sldId="320"/>
            <ac:spMk id="44" creationId="{986C74E8-B914-4F25-B5F3-D3890A3B3294}"/>
          </ac:spMkLst>
        </pc:spChg>
        <pc:spChg chg="del mod topLvl">
          <ac:chgData name="King Song" userId="eab1b9bdcaafb3fa" providerId="LiveId" clId="{7661EE4D-404A-4F56-B94A-813ED1F206ED}" dt="2019-10-10T13:53:07.522" v="2728" actId="478"/>
          <ac:spMkLst>
            <pc:docMk/>
            <pc:sldMk cId="1043188312" sldId="320"/>
            <ac:spMk id="45" creationId="{7E1246F7-E7C9-4F9A-B258-BF58B411A611}"/>
          </ac:spMkLst>
        </pc:spChg>
        <pc:spChg chg="del mod topLvl">
          <ac:chgData name="King Song" userId="eab1b9bdcaafb3fa" providerId="LiveId" clId="{7661EE4D-404A-4F56-B94A-813ED1F206ED}" dt="2019-10-10T13:53:07.522" v="2728" actId="478"/>
          <ac:spMkLst>
            <pc:docMk/>
            <pc:sldMk cId="1043188312" sldId="320"/>
            <ac:spMk id="46" creationId="{4476884B-E092-4957-BBB6-C245D1063DCE}"/>
          </ac:spMkLst>
        </pc:spChg>
        <pc:spChg chg="del mod topLvl">
          <ac:chgData name="King Song" userId="eab1b9bdcaafb3fa" providerId="LiveId" clId="{7661EE4D-404A-4F56-B94A-813ED1F206ED}" dt="2019-10-10T13:53:07.522" v="2728" actId="478"/>
          <ac:spMkLst>
            <pc:docMk/>
            <pc:sldMk cId="1043188312" sldId="320"/>
            <ac:spMk id="47" creationId="{4115B23D-9C2E-48F0-A75D-FBC05A8414A7}"/>
          </ac:spMkLst>
        </pc:spChg>
        <pc:spChg chg="del mod topLvl">
          <ac:chgData name="King Song" userId="eab1b9bdcaafb3fa" providerId="LiveId" clId="{7661EE4D-404A-4F56-B94A-813ED1F206ED}" dt="2019-10-10T13:53:07.522" v="2728" actId="478"/>
          <ac:spMkLst>
            <pc:docMk/>
            <pc:sldMk cId="1043188312" sldId="320"/>
            <ac:spMk id="48" creationId="{B8EBA01D-843B-4A1A-A991-6C1B02C2D265}"/>
          </ac:spMkLst>
        </pc:spChg>
        <pc:spChg chg="del mod topLvl">
          <ac:chgData name="King Song" userId="eab1b9bdcaafb3fa" providerId="LiveId" clId="{7661EE4D-404A-4F56-B94A-813ED1F206ED}" dt="2019-10-10T13:53:07.522" v="2728" actId="478"/>
          <ac:spMkLst>
            <pc:docMk/>
            <pc:sldMk cId="1043188312" sldId="320"/>
            <ac:spMk id="49" creationId="{0A2F2037-8EC1-430E-A5DC-ED9C5B4EE217}"/>
          </ac:spMkLst>
        </pc:spChg>
        <pc:spChg chg="del mod topLvl">
          <ac:chgData name="King Song" userId="eab1b9bdcaafb3fa" providerId="LiveId" clId="{7661EE4D-404A-4F56-B94A-813ED1F206ED}" dt="2019-10-10T13:53:07.522" v="2728" actId="478"/>
          <ac:spMkLst>
            <pc:docMk/>
            <pc:sldMk cId="1043188312" sldId="320"/>
            <ac:spMk id="50" creationId="{D8C9081A-29FB-4F70-B5D9-95C3C0494A82}"/>
          </ac:spMkLst>
        </pc:spChg>
        <pc:spChg chg="del mod topLvl">
          <ac:chgData name="King Song" userId="eab1b9bdcaafb3fa" providerId="LiveId" clId="{7661EE4D-404A-4F56-B94A-813ED1F206ED}" dt="2019-10-10T13:53:07.522" v="2728" actId="478"/>
          <ac:spMkLst>
            <pc:docMk/>
            <pc:sldMk cId="1043188312" sldId="320"/>
            <ac:spMk id="51" creationId="{102E826E-7D52-442E-9511-6C4A2E57F19E}"/>
          </ac:spMkLst>
        </pc:spChg>
        <pc:spChg chg="del mod topLvl">
          <ac:chgData name="King Song" userId="eab1b9bdcaafb3fa" providerId="LiveId" clId="{7661EE4D-404A-4F56-B94A-813ED1F206ED}" dt="2019-10-10T13:40:49.315" v="2609" actId="478"/>
          <ac:spMkLst>
            <pc:docMk/>
            <pc:sldMk cId="1043188312" sldId="320"/>
            <ac:spMk id="53" creationId="{2A8275C6-4196-4FB3-B0F0-05A4E9305FB7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54" creationId="{0A615961-24BE-42E1-A4AB-8260C89483D2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55" creationId="{A7AFB36F-4C8A-4923-A7A4-D394B6A79B8D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56" creationId="{6934C048-CD69-4457-AE55-30DE678CB79F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57" creationId="{7B493920-C10B-4601-988D-FFE693C66D24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58" creationId="{0A167977-E08F-41D3-8508-77DBDEFEC537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59" creationId="{F0B9B0DE-2B40-40F9-BB8A-0EFBEB057BA6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60" creationId="{52C01946-F99D-421B-AEE6-E4E8473CF3D5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61" creationId="{92292973-F3DB-4CC6-9553-5FE133BEE6B0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62" creationId="{C4256634-21B8-4373-8F5C-B0B9BEAF6322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63" creationId="{95D9D652-77AB-43FB-AA3F-B4872F03C472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64" creationId="{E19CE818-DFCB-45F4-94AA-6847B7390E5F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65" creationId="{C4C809D2-6501-44CE-AB74-2C38C9D8A65E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66" creationId="{E6F61843-4675-4071-8FA1-9C471ADC130A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67" creationId="{4B3687A7-76EC-4A0E-8C2B-B3A9FE3114FB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68" creationId="{1CDD4D5D-33EC-429B-A9A1-D3AE191A1B3E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69" creationId="{3706CBF9-A377-4854-88EA-B9141B3D10D0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70" creationId="{10FA49A8-51F7-40AC-AF9B-8DB9DC567B62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71" creationId="{44BAFBA2-D968-4D7D-BFC1-5C421AC1695C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72" creationId="{9D45FC44-5F15-46C7-A228-537859F38023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73" creationId="{CAEB632C-97BA-42A6-B2CF-D02DFC423BE9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74" creationId="{475B58D6-56D4-439F-AEC1-867E47D5EA63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75" creationId="{AE3131CE-BAFD-4557-B1E7-D9EBF4224991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76" creationId="{9579A494-D99E-43F1-BC98-E8F976AB007E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77" creationId="{8925461E-F669-4F42-A65E-82E0BEE537AB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78" creationId="{5E09BAD4-0ABF-4A77-8C66-6E8B179EA7F5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79" creationId="{181BBA2E-1C16-42C5-ABCD-909F05DA853F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80" creationId="{266388F8-09A6-44CB-9C5A-567583DD0F2B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81" creationId="{F482A45C-8439-4A7A-96E4-9633CD829B4B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82" creationId="{13AAC35A-84C6-4F2B-BCF2-93C771DF94E0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83" creationId="{32189EFA-1E58-4438-986E-78B5F271F2B2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84" creationId="{9527F518-7F14-4227-AC40-DD8CC0B7EC55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85" creationId="{DC35AFAD-21D0-4417-944C-D8AF4D8564D2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86" creationId="{7EE0692F-0BB1-471A-8D52-05C7FF43A5C2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87" creationId="{7DF31179-F7A8-4A53-8079-0CF540F4E15E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88" creationId="{4CE79B4F-41C9-4A8F-B839-8E3EAF3F6BB2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89" creationId="{5665146B-F862-4132-83E4-E637354375CA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90" creationId="{B3B7D75D-D25D-49FF-9CB4-D730C0FD707C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91" creationId="{6A9EEB08-C4F4-4511-BFED-A7B72A4442C0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92" creationId="{9B21ADB2-F76B-4D3F-9169-748ED9EAAC77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93" creationId="{CCACFC33-CF0B-407A-8EF4-604F79971704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94" creationId="{8BF3195D-7C7D-4F02-8257-AAE1905EE9CA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95" creationId="{5E67A83F-A994-453C-BD3B-4F99D5998627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96" creationId="{313290E7-B995-49D4-9EBC-0A446C515D41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97" creationId="{BA125B75-105F-46F2-8279-9C54E3FB11D1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98" creationId="{DD2263DC-D1D2-4DA4-9633-FC8AC3FE2030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99" creationId="{4D5F9544-306F-4C07-8DB4-8CBE70E88A61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00" creationId="{18D2BBEF-7A0B-4C4B-A81E-9E63972052AF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01" creationId="{2639FB38-E5E6-454F-92EB-05C7B01F7D41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02" creationId="{20D6122C-4FF4-4EEE-8FC8-517646E18FEB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03" creationId="{8E6AD0D6-A952-480A-9261-672B775432D8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04" creationId="{87198BFE-71D0-4664-8FD3-EBAF80239CCE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05" creationId="{755A29C0-9926-4D5D-BFC7-36481FEFEE33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06" creationId="{83A9D8A8-850A-4F21-9F47-681737443B7C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07" creationId="{52710C1A-F0E4-4B2C-BB94-CCE975FA45B6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08" creationId="{42F41F66-4D62-4033-8A87-56A7C50CC9A7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09" creationId="{FA9C9806-ECBC-4099-AD13-C62FDB6D2DFA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10" creationId="{E2E95D99-9704-4323-9485-8805762AC930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11" creationId="{FF27F672-8C2F-4A1A-9DA5-13FCDC06FFFA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12" creationId="{19E3EE7F-22BF-4AAF-9E33-E1CB870F0C11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13" creationId="{BA89AADE-E1AF-4AD5-AF60-6AE5794C3760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14" creationId="{F093E756-6204-4DB3-9334-2E99C74261B9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15" creationId="{D3D2111D-6667-469A-A738-523BE8A83738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16" creationId="{2B4C6BF2-6CB0-46B4-912A-C7D8456CCF5E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17" creationId="{495406B6-9EC4-4A8A-BF27-023742E3EAAB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18" creationId="{131ED5AD-A8C4-49ED-960E-1FD2BB3E295E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19" creationId="{C2EBFAE7-630B-48BA-925A-B59658C9A083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20" creationId="{BC6636C8-28BF-4EA6-9827-5015FEB35D58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21" creationId="{9D93D242-1ACC-4C8D-96EA-3B90D8E52886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22" creationId="{F42BC656-0EE5-4F9F-B98A-E75107E71824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23" creationId="{41B98DA2-E7BD-4CB9-95C5-8B3B8D0563CF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24" creationId="{9301E6C0-CE6E-460C-93A2-0F6ECFDA2CFE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25" creationId="{353DC497-6E9D-4DAA-800C-0749C3F1074D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26" creationId="{C70CC931-EA54-4D63-88FA-504C543535A5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27" creationId="{AB20B277-CEB6-43B2-9597-546650506A04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28" creationId="{4A8C76CD-D8B5-443D-98C8-E22A997410C5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29" creationId="{0F99733B-F706-45B9-AAE5-E436950D48C1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30" creationId="{08DEFD70-97D7-4B10-B51E-7AE65BCD1FDA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31" creationId="{70F8324E-4981-4FD5-AC58-7BBB5A6B5332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32" creationId="{B9D8CB43-BDC0-4B6E-829E-F36CE7AAC733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33" creationId="{8117F4D6-5EF6-45EF-855D-57BDCF75977D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34" creationId="{0A298366-744C-44B9-A1C0-7C2E37310819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35" creationId="{84C72078-B1AC-4344-85AB-E2229064ACC2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36" creationId="{C78D0820-0CD9-4F67-B2C5-4FEFDDE516BE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37" creationId="{C0E2C9BF-A26E-4840-90FB-1AEE1F1EC0A8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38" creationId="{A6D6E6DE-C28C-4A42-85E9-177D239B96D0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39" creationId="{A01D4713-F5E6-4345-929A-BE2D2BCBEA1A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40" creationId="{D7C00D67-EE56-4C53-9844-0990E7AF3B57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41" creationId="{D8CB195F-355B-451C-9876-446BB63CE196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42" creationId="{3D56414F-90A4-4D23-B2E6-2B01A102849A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43" creationId="{89DC5B9E-7EA9-4270-B153-03ACBCB92403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44" creationId="{083C80A1-EDF1-405A-BEC9-B3327F1CF799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45" creationId="{79DFA575-3056-4F34-A08F-249A7235C38F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46" creationId="{3A576FFD-89F8-4AEE-82F0-30EC172FB03C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47" creationId="{707CCF10-A322-4C5D-8D14-7AE9AB2405BF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48" creationId="{80355A7E-67EA-4E8E-84BD-EAC77D8E34CD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49" creationId="{06EAC3B3-A5D6-4943-9887-7EFA1538882D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50" creationId="{DD88D3F1-14C6-484F-B06B-AE4461627A5B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51" creationId="{A4A41552-6511-4462-8FD3-BC8AE98BC4B5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52" creationId="{D6C5411A-239B-4E20-8258-D0F7BC9BABF2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53" creationId="{C718C8C3-1A6B-4AF1-B97D-D61EF788E4F0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54" creationId="{E0D39C36-B064-4F52-B7B3-71CA5282843F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55" creationId="{F6524FAC-6FA6-440D-AE62-80277AFF5B5D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56" creationId="{A6E5D5E9-D1E6-40BF-93CC-6D1329D0BB85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57" creationId="{DBEACC71-A78F-4FC2-9039-B6B187761AA3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58" creationId="{81DA8516-6258-4A10-93AD-343E65D82F19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59" creationId="{112AC5C8-BEFC-4E5A-8F0C-629DCCF0A402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60" creationId="{FFF35DE2-4BBF-4AC9-AE88-68532CC4D4D2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61" creationId="{EF06DFC0-6A25-42B3-846D-4F946CDC3511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62" creationId="{C7946457-BAB2-424B-A0F8-1C9321735A92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63" creationId="{AFEA914C-12F1-45D8-8334-1E70D3EC0E40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64" creationId="{D28BC134-5B8C-412F-93CB-DEF6331C5D07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65" creationId="{B4930FEA-8943-41EC-AFB7-650387B40D3C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66" creationId="{19D086B9-DAE7-47B4-931F-A99DA219EE26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67" creationId="{211D650A-C317-4FB9-9937-B30687E10944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68" creationId="{60EC766A-7D0A-4509-8AA0-3B3BEBEDEDE4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69" creationId="{27A6E598-AC98-4F85-82B4-873DA8E1396D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70" creationId="{63DCE96F-B6C2-4158-9770-D09E3EAFA863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71" creationId="{5B328A88-68B7-4663-B97D-409DF5F3F969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72" creationId="{0AE96278-5C13-4F58-95A3-96137C021F67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73" creationId="{0F90AB5A-E0FD-48DF-99D7-218C79AB0185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74" creationId="{CD8DC565-C7AA-4189-AFD7-754DDFEF9D44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75" creationId="{9C872849-7A8F-443A-81BE-42465840DE4A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76" creationId="{FDF9B254-0941-4567-B7E9-33837BBE0385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77" creationId="{98A0E522-5ADC-43FC-9B10-A27BE6F4736B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78" creationId="{E8736816-E1A4-4299-AD89-BE6E63393DE8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79" creationId="{14D8877D-3D56-4746-8D86-CDA1D67983F0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80" creationId="{546D787C-FF4B-4765-B6ED-B718DFECD7D3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81" creationId="{B471AF27-0519-493E-B97A-82D736FE1945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82" creationId="{9B367608-89F9-4B70-8B71-C1F03F54395D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83" creationId="{E4E97BFB-CB43-4BDF-9C8A-BE5102675BF0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84" creationId="{211CEB3A-03B2-42D0-9B1F-25ED60ADD4D3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85" creationId="{6A3C0EF0-6456-4038-908D-FD30873DDA56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86" creationId="{97A20858-CFB2-4F1A-886E-668D6E405157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87" creationId="{008465B3-C940-4583-B505-EBB1B260C276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88" creationId="{0A08970F-ED18-499A-B841-07215BD935B0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89" creationId="{CF385425-4BD3-48CB-B7AA-D468B9AE52C5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90" creationId="{4ECA5E6C-4929-497A-91AD-D2CAADF947F0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91" creationId="{7AEB436D-D949-42E1-A24A-CD622455FC4C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92" creationId="{A27DF0F6-1407-4097-88A9-92BA1DC01588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93" creationId="{4BEC6A66-DF4D-43B1-B0CC-4B892C09CE2E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94" creationId="{899B4F9C-81CE-41AF-94CD-A4137A9CE01D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95" creationId="{B7FC04F1-6730-4250-BC80-716A161A9FEB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96" creationId="{9CC8CFB8-E75D-4F01-9F87-78F7FB16E8C4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97" creationId="{AE154D35-03C1-42E5-AA5C-9A1E77C54743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98" creationId="{54459BC7-3EA2-4DB2-8E08-704403B3470E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199" creationId="{6268CFEE-AEB1-48E0-881A-75A20025FCF5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00" creationId="{5E80EED3-F03A-4705-AEA8-6708A5E89809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01" creationId="{FE5D848A-4EF1-4053-A98A-AB8D9733A971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02" creationId="{2B39CEF5-4C84-455D-B63F-FBDE3F11EC55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03" creationId="{A763DD6E-B6BF-47BF-A833-2C457E60B2F2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04" creationId="{87D7F6D2-BC25-448C-B596-76E7D1F04463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05" creationId="{3D05D899-4FA8-4072-BD77-8E6AD86DBEE0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06" creationId="{5176F5A7-FBBC-44F8-9EBF-5BA10E4F9D12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07" creationId="{9EDD279D-2579-4927-8CC8-3C53328CEE9E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08" creationId="{49BA297C-3D04-4F36-826C-45F5B3BB324A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09" creationId="{EA3F6640-BC86-4247-905C-1EFCFF355AF2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10" creationId="{1E76C3DB-7BF3-4A9E-8B37-C7532620615B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11" creationId="{A318E37A-21CD-4CEC-BB0A-E475C1164E03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12" creationId="{AB33A439-F886-4769-A821-E73CEA4FA484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13" creationId="{C6FAF1D3-4A7C-4856-A7A8-13377BF05BF3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14" creationId="{1D437C1C-80DC-49E9-9F8A-30F2A6AFA544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15" creationId="{38A9C2EA-462E-4948-9C19-21A1EF75EF77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16" creationId="{0EF0E428-2A86-462F-8A07-CAFE1F9FC7AF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17" creationId="{4E3E8AB3-A4D4-4AAB-BC40-4CBF86BBFB30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18" creationId="{24E60B35-CEB2-4A15-BDFF-708BDCEB8544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19" creationId="{C1532F22-9E84-4DB5-B859-EFDFCDD888E9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20" creationId="{76FEDF7D-1989-4EC2-844B-BF20E64B4F6E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21" creationId="{8A214410-7625-450A-B6E4-BCA464559646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22" creationId="{5F31C8EC-2C52-4E0B-8AFA-F7BC15595DEC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23" creationId="{F3A622DD-D6F6-42E5-B67B-D800F332BA31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24" creationId="{4C0E290D-446A-435E-8EFC-24A0D856CB77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25" creationId="{384A1BF2-EADD-479B-92C0-185ED59F315B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26" creationId="{EB62E399-7C50-4705-95F7-2D9CEFAC7B93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27" creationId="{9A7713BE-59DB-425B-A6DF-067F8ECA2224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28" creationId="{EDCF577B-7C2A-4D9A-8035-DDA7F8C2ED7E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29" creationId="{BDF8CEAA-EBFB-4157-9536-27875CA34FE3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30" creationId="{8E190450-2FEF-4119-874E-1D1518835F37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31" creationId="{8CB088A4-E52D-476B-AB84-E3E89D8302F0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32" creationId="{F2434039-0DD2-4617-A27B-7F4A9FA8FFC5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33" creationId="{3918684E-ED4A-4BB7-B4F7-EFCF136FBBEC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34" creationId="{41918CF8-7E4B-417F-8513-3B500D8DCAC2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35" creationId="{9F747D2D-51BC-4EB3-BF92-4D9C5B6EB6C2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36" creationId="{79988D79-B219-4E37-9158-46B9AFAB4628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37" creationId="{C9EF928F-8F5F-4173-B8B0-8538C4993E1E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38" creationId="{9EBD3E41-8009-468E-BD57-FC9487915949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39" creationId="{41C69D7A-8D2A-4899-B7FF-067EECAA7501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40" creationId="{97AE6F14-8B26-46D0-89DD-2B39A5709174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41" creationId="{4F119167-3575-4D6F-8671-8D3202099274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42" creationId="{5789B97D-B487-4690-B4EE-806790CE7DD9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43" creationId="{CB2FA1FA-8DC7-40F8-9542-CEE76FA13D9D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44" creationId="{7F6F818F-825E-4E7E-A77B-3CF6ED8AB3AE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45" creationId="{9ACB29DF-EB3D-40B5-B5FC-30DCA432C83C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46" creationId="{1A8A9252-96B7-4DC3-A77A-C653B17A56B7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47" creationId="{8E3811A6-5003-44BC-A235-9B5418A98F64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48" creationId="{688EC32E-4B42-47D0-9E8B-726415730AB0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49" creationId="{4FFF9A30-115A-4B11-94F7-313696834E92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50" creationId="{DF959233-CB75-4855-B851-AD78B32270D9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51" creationId="{ADFAB773-6270-43BC-A47A-1EE6470F26F9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52" creationId="{62B5775A-B7C2-4268-BDF5-B6B0BAF66AA1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53" creationId="{66236C8C-8A74-4AA2-8F45-432F3A63C76C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54" creationId="{A9882A95-89EE-4125-9804-88B38D4E7B3B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55" creationId="{19B4AAA6-4BE6-4F2C-8515-FEC1C77F26FF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56" creationId="{51F328FE-C85D-48B6-AF08-DAF36DD173D0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57" creationId="{00960359-67E7-4813-845D-4B31144A9B89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58" creationId="{901B8C95-894E-4E43-8970-335255CD59FC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59" creationId="{1A4632F5-F92D-4F86-A017-387184BABCF3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60" creationId="{9F0695C1-3B8E-462C-BE52-D9A09DA0A441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61" creationId="{BE69376A-E3D5-4374-87DC-BB426B10A6D7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62" creationId="{598D9595-E891-4948-BAF5-47B673C749D4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63" creationId="{124D785B-529B-4427-A2E6-ACBEAA9AFAE3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64" creationId="{F8C4322B-C440-417E-BD48-CAEE5A4209EF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65" creationId="{DC035DE3-9FD5-46E2-A896-CCE245F28F18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66" creationId="{7C27A7C7-1AA8-4959-81BD-C3A7B567F024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67" creationId="{6257271C-EC3E-463B-9A4C-DF5C9A4A498F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68" creationId="{70779DA6-93AF-4368-B373-A4B098862622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69" creationId="{331E9126-53AB-4329-82E9-E404B37F0EA7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70" creationId="{42D51DFD-ABC6-40F7-AC3B-931A9B2D84B3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71" creationId="{6F894357-CD02-463B-B940-EB471F064E3A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72" creationId="{6FFB9E50-4CEB-4985-858D-B95974F5BD57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73" creationId="{57A88FE9-FBA6-4F2E-A3E1-DCF670D5DDF9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74" creationId="{928726C7-51C5-40F1-BFB6-204DE8996D16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75" creationId="{6CCD0EE4-C65A-48BA-93C4-8C7210EBFA28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76" creationId="{E1A80BB8-D95A-4D54-879F-D1E7862C9BBA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77" creationId="{0AE1B3A0-C95F-4EFE-B024-769F9E2F50DC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78" creationId="{2BC42DA7-DF54-4ACE-879B-9CC16D41BDC2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79" creationId="{741AC414-92BF-4908-BE45-5B1C78CE05C4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80" creationId="{49FFC45E-DBF5-49AF-AFD6-08669DFF3333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81" creationId="{E956FCA2-BF63-48FE-8AA2-50C753BDF445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82" creationId="{BA5BC5FC-E227-4F39-BB5F-2737E0A16B25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83" creationId="{316D7E9C-6382-4F9F-BDFB-CA3C97FCF0CD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84" creationId="{260372B6-5E7E-4E03-B72C-A359DBF897C6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85" creationId="{9545440C-432C-4FA1-85FB-582829BC2B74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86" creationId="{F2565847-FBF2-487F-8F28-CA592BAAEF7F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87" creationId="{DDD803D5-F49E-449D-8843-A5E026EED288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88" creationId="{8D848351-32D9-4EC4-A986-E150DFC6716C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89" creationId="{B8B53E0E-0A96-4DA7-9E1A-B591BC03C2D6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90" creationId="{3039CAE6-7C46-4061-BB5F-2124CDB40886}"/>
          </ac:spMkLst>
        </pc:spChg>
        <pc:spChg chg="del mod topLvl">
          <ac:chgData name="King Song" userId="eab1b9bdcaafb3fa" providerId="LiveId" clId="{7661EE4D-404A-4F56-B94A-813ED1F206ED}" dt="2019-10-10T13:41:00.654" v="2610" actId="478"/>
          <ac:spMkLst>
            <pc:docMk/>
            <pc:sldMk cId="1043188312" sldId="320"/>
            <ac:spMk id="291" creationId="{A3950C1E-F380-46CB-ADEA-D49C29372B72}"/>
          </ac:spMkLst>
        </pc:spChg>
        <pc:spChg chg="del mod topLvl">
          <ac:chgData name="King Song" userId="eab1b9bdcaafb3fa" providerId="LiveId" clId="{7661EE4D-404A-4F56-B94A-813ED1F206ED}" dt="2019-10-10T13:42:39.575" v="2627" actId="478"/>
          <ac:spMkLst>
            <pc:docMk/>
            <pc:sldMk cId="1043188312" sldId="320"/>
            <ac:spMk id="293" creationId="{319EE7A1-1499-4705-B691-400B54B8DB1D}"/>
          </ac:spMkLst>
        </pc:spChg>
        <pc:spChg chg="mod topLvl">
          <ac:chgData name="King Song" userId="eab1b9bdcaafb3fa" providerId="LiveId" clId="{7661EE4D-404A-4F56-B94A-813ED1F206ED}" dt="2019-10-10T13:47:07.590" v="2694" actId="164"/>
          <ac:spMkLst>
            <pc:docMk/>
            <pc:sldMk cId="1043188312" sldId="320"/>
            <ac:spMk id="294" creationId="{BBD9C361-AD09-4929-B1C9-66012A1985F6}"/>
          </ac:spMkLst>
        </pc:spChg>
        <pc:spChg chg="mod topLvl">
          <ac:chgData name="King Song" userId="eab1b9bdcaafb3fa" providerId="LiveId" clId="{7661EE4D-404A-4F56-B94A-813ED1F206ED}" dt="2019-10-10T13:47:07.590" v="2694" actId="164"/>
          <ac:spMkLst>
            <pc:docMk/>
            <pc:sldMk cId="1043188312" sldId="320"/>
            <ac:spMk id="295" creationId="{FA5E905D-29A7-4584-BFE4-F0230B872BF9}"/>
          </ac:spMkLst>
        </pc:spChg>
        <pc:spChg chg="mod topLvl">
          <ac:chgData name="King Song" userId="eab1b9bdcaafb3fa" providerId="LiveId" clId="{7661EE4D-404A-4F56-B94A-813ED1F206ED}" dt="2019-10-10T13:47:07.590" v="2694" actId="164"/>
          <ac:spMkLst>
            <pc:docMk/>
            <pc:sldMk cId="1043188312" sldId="320"/>
            <ac:spMk id="296" creationId="{5C1EF040-D99F-412B-8884-B5459B4FBA4C}"/>
          </ac:spMkLst>
        </pc:spChg>
        <pc:spChg chg="mod topLvl">
          <ac:chgData name="King Song" userId="eab1b9bdcaafb3fa" providerId="LiveId" clId="{7661EE4D-404A-4F56-B94A-813ED1F206ED}" dt="2019-10-10T13:47:07.590" v="2694" actId="164"/>
          <ac:spMkLst>
            <pc:docMk/>
            <pc:sldMk cId="1043188312" sldId="320"/>
            <ac:spMk id="297" creationId="{2D6AB3CD-3BF3-4B74-82E6-4178F9124D3F}"/>
          </ac:spMkLst>
        </pc:spChg>
        <pc:spChg chg="mod topLvl">
          <ac:chgData name="King Song" userId="eab1b9bdcaafb3fa" providerId="LiveId" clId="{7661EE4D-404A-4F56-B94A-813ED1F206ED}" dt="2019-10-10T13:47:07.590" v="2694" actId="164"/>
          <ac:spMkLst>
            <pc:docMk/>
            <pc:sldMk cId="1043188312" sldId="320"/>
            <ac:spMk id="298" creationId="{FF8FAC32-A859-4BEC-B7D6-F126BAE9B452}"/>
          </ac:spMkLst>
        </pc:spChg>
        <pc:spChg chg="mod topLvl">
          <ac:chgData name="King Song" userId="eab1b9bdcaafb3fa" providerId="LiveId" clId="{7661EE4D-404A-4F56-B94A-813ED1F206ED}" dt="2019-10-10T13:47:07.590" v="2694" actId="164"/>
          <ac:spMkLst>
            <pc:docMk/>
            <pc:sldMk cId="1043188312" sldId="320"/>
            <ac:spMk id="299" creationId="{F2CEE11C-99A6-45D4-9CD7-10F856475A81}"/>
          </ac:spMkLst>
        </pc:spChg>
        <pc:spChg chg="del mod topLvl">
          <ac:chgData name="King Song" userId="eab1b9bdcaafb3fa" providerId="LiveId" clId="{7661EE4D-404A-4F56-B94A-813ED1F206ED}" dt="2019-10-10T13:41:26.814" v="2614" actId="478"/>
          <ac:spMkLst>
            <pc:docMk/>
            <pc:sldMk cId="1043188312" sldId="320"/>
            <ac:spMk id="300" creationId="{F55D1031-FDBB-49BD-94EF-4BBC49CCF9C8}"/>
          </ac:spMkLst>
        </pc:spChg>
        <pc:spChg chg="del mod topLvl">
          <ac:chgData name="King Song" userId="eab1b9bdcaafb3fa" providerId="LiveId" clId="{7661EE4D-404A-4F56-B94A-813ED1F206ED}" dt="2019-10-10T13:41:26.814" v="2614" actId="478"/>
          <ac:spMkLst>
            <pc:docMk/>
            <pc:sldMk cId="1043188312" sldId="320"/>
            <ac:spMk id="301" creationId="{8450DBC7-FB56-45A3-B6EC-CFCA3577827B}"/>
          </ac:spMkLst>
        </pc:spChg>
        <pc:spChg chg="del mod topLvl">
          <ac:chgData name="King Song" userId="eab1b9bdcaafb3fa" providerId="LiveId" clId="{7661EE4D-404A-4F56-B94A-813ED1F206ED}" dt="2019-10-10T13:41:26.814" v="2614" actId="478"/>
          <ac:spMkLst>
            <pc:docMk/>
            <pc:sldMk cId="1043188312" sldId="320"/>
            <ac:spMk id="302" creationId="{436E76AD-0271-4FB3-AA44-29FCFC8E1C43}"/>
          </ac:spMkLst>
        </pc:spChg>
        <pc:spChg chg="del mod topLvl">
          <ac:chgData name="King Song" userId="eab1b9bdcaafb3fa" providerId="LiveId" clId="{7661EE4D-404A-4F56-B94A-813ED1F206ED}" dt="2019-10-10T13:41:26.814" v="2614" actId="478"/>
          <ac:spMkLst>
            <pc:docMk/>
            <pc:sldMk cId="1043188312" sldId="320"/>
            <ac:spMk id="303" creationId="{AA595E68-99DF-4EED-B495-346FC75BE6E3}"/>
          </ac:spMkLst>
        </pc:spChg>
        <pc:spChg chg="del mod topLvl">
          <ac:chgData name="King Song" userId="eab1b9bdcaafb3fa" providerId="LiveId" clId="{7661EE4D-404A-4F56-B94A-813ED1F206ED}" dt="2019-10-10T13:41:26.814" v="2614" actId="478"/>
          <ac:spMkLst>
            <pc:docMk/>
            <pc:sldMk cId="1043188312" sldId="320"/>
            <ac:spMk id="304" creationId="{B5743070-D8DE-463A-92F2-CC893F6745BD}"/>
          </ac:spMkLst>
        </pc:spChg>
        <pc:spChg chg="del mod topLvl">
          <ac:chgData name="King Song" userId="eab1b9bdcaafb3fa" providerId="LiveId" clId="{7661EE4D-404A-4F56-B94A-813ED1F206ED}" dt="2019-10-10T13:41:26.814" v="2614" actId="478"/>
          <ac:spMkLst>
            <pc:docMk/>
            <pc:sldMk cId="1043188312" sldId="320"/>
            <ac:spMk id="305" creationId="{410A4105-FDAB-4FCD-B2CC-95F92A556996}"/>
          </ac:spMkLst>
        </pc:spChg>
        <pc:spChg chg="del mod topLvl">
          <ac:chgData name="King Song" userId="eab1b9bdcaafb3fa" providerId="LiveId" clId="{7661EE4D-404A-4F56-B94A-813ED1F206ED}" dt="2019-10-10T13:41:26.814" v="2614" actId="478"/>
          <ac:spMkLst>
            <pc:docMk/>
            <pc:sldMk cId="1043188312" sldId="320"/>
            <ac:spMk id="306" creationId="{C8636F31-225E-4178-AE74-898BEA4C1811}"/>
          </ac:spMkLst>
        </pc:spChg>
        <pc:spChg chg="del mod topLvl">
          <ac:chgData name="King Song" userId="eab1b9bdcaafb3fa" providerId="LiveId" clId="{7661EE4D-404A-4F56-B94A-813ED1F206ED}" dt="2019-10-10T13:41:26.814" v="2614" actId="478"/>
          <ac:spMkLst>
            <pc:docMk/>
            <pc:sldMk cId="1043188312" sldId="320"/>
            <ac:spMk id="307" creationId="{27F80052-72DA-4A80-BA7D-291E3F27CE12}"/>
          </ac:spMkLst>
        </pc:spChg>
        <pc:spChg chg="del mod topLvl">
          <ac:chgData name="King Song" userId="eab1b9bdcaafb3fa" providerId="LiveId" clId="{7661EE4D-404A-4F56-B94A-813ED1F206ED}" dt="2019-10-10T13:41:26.814" v="2614" actId="478"/>
          <ac:spMkLst>
            <pc:docMk/>
            <pc:sldMk cId="1043188312" sldId="320"/>
            <ac:spMk id="308" creationId="{9312DAA0-C003-4979-B3B6-0DFF34010EC0}"/>
          </ac:spMkLst>
        </pc:spChg>
        <pc:spChg chg="del mod topLvl">
          <ac:chgData name="King Song" userId="eab1b9bdcaafb3fa" providerId="LiveId" clId="{7661EE4D-404A-4F56-B94A-813ED1F206ED}" dt="2019-10-10T13:41:26.814" v="2614" actId="478"/>
          <ac:spMkLst>
            <pc:docMk/>
            <pc:sldMk cId="1043188312" sldId="320"/>
            <ac:spMk id="309" creationId="{02AC8717-3555-4BD5-9326-0C80D7124C04}"/>
          </ac:spMkLst>
        </pc:spChg>
        <pc:spChg chg="del mod topLvl">
          <ac:chgData name="King Song" userId="eab1b9bdcaafb3fa" providerId="LiveId" clId="{7661EE4D-404A-4F56-B94A-813ED1F206ED}" dt="2019-10-10T13:41:26.814" v="2614" actId="478"/>
          <ac:spMkLst>
            <pc:docMk/>
            <pc:sldMk cId="1043188312" sldId="320"/>
            <ac:spMk id="310" creationId="{E682537D-34A2-4AFF-ACBE-5159558DC83C}"/>
          </ac:spMkLst>
        </pc:spChg>
        <pc:spChg chg="del mod topLvl">
          <ac:chgData name="King Song" userId="eab1b9bdcaafb3fa" providerId="LiveId" clId="{7661EE4D-404A-4F56-B94A-813ED1F206ED}" dt="2019-10-10T13:41:26.814" v="2614" actId="478"/>
          <ac:spMkLst>
            <pc:docMk/>
            <pc:sldMk cId="1043188312" sldId="320"/>
            <ac:spMk id="311" creationId="{884C1967-0CCC-4510-BB1C-CE9595B15FF0}"/>
          </ac:spMkLst>
        </pc:spChg>
        <pc:spChg chg="del mod topLvl">
          <ac:chgData name="King Song" userId="eab1b9bdcaafb3fa" providerId="LiveId" clId="{7661EE4D-404A-4F56-B94A-813ED1F206ED}" dt="2019-10-10T13:41:26.814" v="2614" actId="478"/>
          <ac:spMkLst>
            <pc:docMk/>
            <pc:sldMk cId="1043188312" sldId="320"/>
            <ac:spMk id="312" creationId="{83C4731F-9908-4C71-A4EB-D92DB9612BAB}"/>
          </ac:spMkLst>
        </pc:spChg>
        <pc:spChg chg="del mod topLvl">
          <ac:chgData name="King Song" userId="eab1b9bdcaafb3fa" providerId="LiveId" clId="{7661EE4D-404A-4F56-B94A-813ED1F206ED}" dt="2019-10-10T13:41:26.814" v="2614" actId="478"/>
          <ac:spMkLst>
            <pc:docMk/>
            <pc:sldMk cId="1043188312" sldId="320"/>
            <ac:spMk id="313" creationId="{583A7CD6-69AE-4EE0-AE8A-F28EF7E5723C}"/>
          </ac:spMkLst>
        </pc:spChg>
        <pc:spChg chg="add del mod">
          <ac:chgData name="King Song" userId="eab1b9bdcaafb3fa" providerId="LiveId" clId="{7661EE4D-404A-4F56-B94A-813ED1F206ED}" dt="2019-10-10T13:57:39.998" v="2859" actId="478"/>
          <ac:spMkLst>
            <pc:docMk/>
            <pc:sldMk cId="1043188312" sldId="320"/>
            <ac:spMk id="319" creationId="{41B3AEFB-04A5-49FC-943B-65D3B002E271}"/>
          </ac:spMkLst>
        </pc:spChg>
        <pc:spChg chg="add mod">
          <ac:chgData name="King Song" userId="eab1b9bdcaafb3fa" providerId="LiveId" clId="{7661EE4D-404A-4F56-B94A-813ED1F206ED}" dt="2019-10-10T13:58:54.796" v="2882" actId="164"/>
          <ac:spMkLst>
            <pc:docMk/>
            <pc:sldMk cId="1043188312" sldId="320"/>
            <ac:spMk id="320" creationId="{3A63E5C2-0DF2-4831-B844-342F82347942}"/>
          </ac:spMkLst>
        </pc:spChg>
        <pc:spChg chg="add del mod">
          <ac:chgData name="King Song" userId="eab1b9bdcaafb3fa" providerId="LiveId" clId="{7661EE4D-404A-4F56-B94A-813ED1F206ED}" dt="2019-10-10T13:59:38.528" v="2885" actId="478"/>
          <ac:spMkLst>
            <pc:docMk/>
            <pc:sldMk cId="1043188312" sldId="320"/>
            <ac:spMk id="322" creationId="{789E7B6C-9AF6-4CF4-AC49-4873FDBACBEA}"/>
          </ac:spMkLst>
        </pc:spChg>
        <pc:grpChg chg="add mod">
          <ac:chgData name="King Song" userId="eab1b9bdcaafb3fa" providerId="LiveId" clId="{7661EE4D-404A-4F56-B94A-813ED1F206ED}" dt="2019-10-16T12:26:05.691" v="3045" actId="1076"/>
          <ac:grpSpMkLst>
            <pc:docMk/>
            <pc:sldMk cId="1043188312" sldId="320"/>
            <ac:grpSpMk id="5" creationId="{2EF2CF5B-1E93-4321-83A3-3E1C7F82F487}"/>
          </ac:grpSpMkLst>
        </pc:grpChg>
        <pc:grpChg chg="add del mod">
          <ac:chgData name="King Song" userId="eab1b9bdcaafb3fa" providerId="LiveId" clId="{7661EE4D-404A-4F56-B94A-813ED1F206ED}" dt="2019-10-10T13:35:05.614" v="2589" actId="165"/>
          <ac:grpSpMkLst>
            <pc:docMk/>
            <pc:sldMk cId="1043188312" sldId="320"/>
            <ac:grpSpMk id="6" creationId="{FB0D308B-E036-4F34-829E-C48363595C64}"/>
          </ac:grpSpMkLst>
        </pc:grpChg>
        <pc:grpChg chg="add mod">
          <ac:chgData name="King Song" userId="eab1b9bdcaafb3fa" providerId="LiveId" clId="{7661EE4D-404A-4F56-B94A-813ED1F206ED}" dt="2019-10-16T12:26:05.691" v="3045" actId="1076"/>
          <ac:grpSpMkLst>
            <pc:docMk/>
            <pc:sldMk cId="1043188312" sldId="320"/>
            <ac:grpSpMk id="9" creationId="{FD8826EB-C560-45BA-ACBC-3633462D26FF}"/>
          </ac:grpSpMkLst>
        </pc:grpChg>
        <pc:grpChg chg="add del">
          <ac:chgData name="King Song" userId="eab1b9bdcaafb3fa" providerId="LiveId" clId="{7661EE4D-404A-4F56-B94A-813ED1F206ED}" dt="2019-10-10T13:39:28.316" v="2596" actId="478"/>
          <ac:grpSpMkLst>
            <pc:docMk/>
            <pc:sldMk cId="1043188312" sldId="320"/>
            <ac:grpSpMk id="10" creationId="{83082038-D4E6-4F7E-8E70-A1E85DC85D0F}"/>
          </ac:grpSpMkLst>
        </pc:grpChg>
        <pc:grpChg chg="add del mod">
          <ac:chgData name="King Song" userId="eab1b9bdcaafb3fa" providerId="LiveId" clId="{7661EE4D-404A-4F56-B94A-813ED1F206ED}" dt="2019-10-16T12:25:40.200" v="3023" actId="478"/>
          <ac:grpSpMkLst>
            <pc:docMk/>
            <pc:sldMk cId="1043188312" sldId="320"/>
            <ac:grpSpMk id="19" creationId="{1401151E-A6E6-4BB8-84B3-E01E082AD4EB}"/>
          </ac:grpSpMkLst>
        </pc:grpChg>
        <pc:grpChg chg="add del mod">
          <ac:chgData name="King Song" userId="eab1b9bdcaafb3fa" providerId="LiveId" clId="{7661EE4D-404A-4F56-B94A-813ED1F206ED}" dt="2019-10-16T12:25:38.838" v="3022" actId="478"/>
          <ac:grpSpMkLst>
            <pc:docMk/>
            <pc:sldMk cId="1043188312" sldId="320"/>
            <ac:grpSpMk id="26" creationId="{432724F1-07F9-413C-8D28-5D324FB01789}"/>
          </ac:grpSpMkLst>
        </pc:grpChg>
        <pc:grpChg chg="mod">
          <ac:chgData name="King Song" userId="eab1b9bdcaafb3fa" providerId="LiveId" clId="{7661EE4D-404A-4F56-B94A-813ED1F206ED}" dt="2019-10-16T12:12:09.516" v="2927" actId="1076"/>
          <ac:grpSpMkLst>
            <pc:docMk/>
            <pc:sldMk cId="1043188312" sldId="320"/>
            <ac:grpSpMk id="27" creationId="{379AC6C9-CD31-4BF5-9D6C-18D9DB69DC46}"/>
          </ac:grpSpMkLst>
        </pc:grpChg>
        <pc:grpChg chg="add del mod">
          <ac:chgData name="King Song" userId="eab1b9bdcaafb3fa" providerId="LiveId" clId="{7661EE4D-404A-4F56-B94A-813ED1F206ED}" dt="2019-10-10T13:52:59.208" v="2727" actId="165"/>
          <ac:grpSpMkLst>
            <pc:docMk/>
            <pc:sldMk cId="1043188312" sldId="320"/>
            <ac:grpSpMk id="39" creationId="{1C434CDC-F651-4164-8DEE-3EC3564C5970}"/>
          </ac:grpSpMkLst>
        </pc:grpChg>
        <pc:grpChg chg="add del mod">
          <ac:chgData name="King Song" userId="eab1b9bdcaafb3fa" providerId="LiveId" clId="{7661EE4D-404A-4F56-B94A-813ED1F206ED}" dt="2019-10-10T13:40:43.069" v="2606" actId="165"/>
          <ac:grpSpMkLst>
            <pc:docMk/>
            <pc:sldMk cId="1043188312" sldId="320"/>
            <ac:grpSpMk id="52" creationId="{AF92784B-0E2C-42A0-884D-E1FE7E2FC88B}"/>
          </ac:grpSpMkLst>
        </pc:grpChg>
        <pc:grpChg chg="del mod">
          <ac:chgData name="King Song" userId="eab1b9bdcaafb3fa" providerId="LiveId" clId="{7661EE4D-404A-4F56-B94A-813ED1F206ED}" dt="2019-10-10T13:41:18.043" v="2613" actId="165"/>
          <ac:grpSpMkLst>
            <pc:docMk/>
            <pc:sldMk cId="1043188312" sldId="320"/>
            <ac:grpSpMk id="292" creationId="{635FEA04-A5DF-4531-8143-B5CA7EE8554B}"/>
          </ac:grpSpMkLst>
        </pc:grpChg>
        <pc:grpChg chg="add del mod">
          <ac:chgData name="King Song" userId="eab1b9bdcaafb3fa" providerId="LiveId" clId="{7661EE4D-404A-4F56-B94A-813ED1F206ED}" dt="2019-10-10T13:42:24.492" v="2625" actId="165"/>
          <ac:grpSpMkLst>
            <pc:docMk/>
            <pc:sldMk cId="1043188312" sldId="320"/>
            <ac:grpSpMk id="314" creationId="{98039997-F71F-4009-A5AA-DF1566BC2160}"/>
          </ac:grpSpMkLst>
        </pc:grpChg>
        <pc:grpChg chg="add del mod">
          <ac:chgData name="King Song" userId="eab1b9bdcaafb3fa" providerId="LiveId" clId="{7661EE4D-404A-4F56-B94A-813ED1F206ED}" dt="2019-10-10T13:43:42.370" v="2643" actId="165"/>
          <ac:grpSpMkLst>
            <pc:docMk/>
            <pc:sldMk cId="1043188312" sldId="320"/>
            <ac:grpSpMk id="315" creationId="{982B587F-C2DE-4A10-8D48-58CD174E3B7F}"/>
          </ac:grpSpMkLst>
        </pc:grpChg>
        <pc:grpChg chg="add mod">
          <ac:chgData name="King Song" userId="eab1b9bdcaafb3fa" providerId="LiveId" clId="{7661EE4D-404A-4F56-B94A-813ED1F206ED}" dt="2019-10-16T12:26:05.691" v="3045" actId="1076"/>
          <ac:grpSpMkLst>
            <pc:docMk/>
            <pc:sldMk cId="1043188312" sldId="320"/>
            <ac:grpSpMk id="316" creationId="{841E4759-0763-4678-9EBF-29D8EE8F4E4A}"/>
          </ac:grpSpMkLst>
        </pc:grpChg>
        <pc:grpChg chg="add del mod">
          <ac:chgData name="King Song" userId="eab1b9bdcaafb3fa" providerId="LiveId" clId="{7661EE4D-404A-4F56-B94A-813ED1F206ED}" dt="2019-10-10T13:55:22.982" v="2751" actId="165"/>
          <ac:grpSpMkLst>
            <pc:docMk/>
            <pc:sldMk cId="1043188312" sldId="320"/>
            <ac:grpSpMk id="318" creationId="{90330A6B-C969-47D1-AB87-09BF4FD5C1FA}"/>
          </ac:grpSpMkLst>
        </pc:grpChg>
        <pc:grpChg chg="add mod">
          <ac:chgData name="King Song" userId="eab1b9bdcaafb3fa" providerId="LiveId" clId="{7661EE4D-404A-4F56-B94A-813ED1F206ED}" dt="2019-10-16T12:26:05.691" v="3045" actId="1076"/>
          <ac:grpSpMkLst>
            <pc:docMk/>
            <pc:sldMk cId="1043188312" sldId="320"/>
            <ac:grpSpMk id="321" creationId="{4C21FEE1-C799-4A48-94D9-FA10F50D2655}"/>
          </ac:grpSpMkLst>
        </pc:grpChg>
        <pc:picChg chg="add mod">
          <ac:chgData name="King Song" userId="eab1b9bdcaafb3fa" providerId="LiveId" clId="{7661EE4D-404A-4F56-B94A-813ED1F206ED}" dt="2019-10-16T12:27:12.449" v="3069" actId="14100"/>
          <ac:picMkLst>
            <pc:docMk/>
            <pc:sldMk cId="1043188312" sldId="320"/>
            <ac:picMk id="4" creationId="{134A10F6-1AA5-4D92-B7D6-13440A26200E}"/>
          </ac:picMkLst>
        </pc:picChg>
        <pc:picChg chg="add mod">
          <ac:chgData name="King Song" userId="eab1b9bdcaafb3fa" providerId="LiveId" clId="{7661EE4D-404A-4F56-B94A-813ED1F206ED}" dt="2019-10-16T12:26:40.231" v="3066" actId="1076"/>
          <ac:picMkLst>
            <pc:docMk/>
            <pc:sldMk cId="1043188312" sldId="320"/>
            <ac:picMk id="6" creationId="{D1E0A2FA-9CEF-460C-A249-CF6A8D0179B6}"/>
          </ac:picMkLst>
        </pc:picChg>
        <pc:picChg chg="del mod topLvl">
          <ac:chgData name="King Song" userId="eab1b9bdcaafb3fa" providerId="LiveId" clId="{7661EE4D-404A-4F56-B94A-813ED1F206ED}" dt="2019-10-10T13:49:50.083" v="2699" actId="478"/>
          <ac:picMkLst>
            <pc:docMk/>
            <pc:sldMk cId="1043188312" sldId="320"/>
            <ac:picMk id="7" creationId="{46E10743-64D4-4B41-B380-5104E07DDC47}"/>
          </ac:picMkLst>
        </pc:picChg>
        <pc:picChg chg="add mod">
          <ac:chgData name="King Song" userId="eab1b9bdcaafb3fa" providerId="LiveId" clId="{7661EE4D-404A-4F56-B94A-813ED1F206ED}" dt="2019-10-16T12:25:55.329" v="3025" actId="164"/>
          <ac:picMkLst>
            <pc:docMk/>
            <pc:sldMk cId="1043188312" sldId="320"/>
            <ac:picMk id="8" creationId="{77F27EE4-9F73-4A31-8F66-C5A3E9A459C5}"/>
          </ac:picMkLst>
        </pc:picChg>
        <pc:picChg chg="add del mod">
          <ac:chgData name="King Song" userId="eab1b9bdcaafb3fa" providerId="LiveId" clId="{7661EE4D-404A-4F56-B94A-813ED1F206ED}" dt="2019-10-10T13:41:12.185" v="2611" actId="338"/>
          <ac:picMkLst>
            <pc:docMk/>
            <pc:sldMk cId="1043188312" sldId="320"/>
            <ac:picMk id="9" creationId="{13AE3F92-6ECF-450F-A393-5EFA0D7A2D38}"/>
          </ac:picMkLst>
        </pc:picChg>
        <pc:picChg chg="add mod">
          <ac:chgData name="King Song" userId="eab1b9bdcaafb3fa" providerId="LiveId" clId="{7661EE4D-404A-4F56-B94A-813ED1F206ED}" dt="2019-10-16T09:55:06.241" v="2905" actId="164"/>
          <ac:picMkLst>
            <pc:docMk/>
            <pc:sldMk cId="1043188312" sldId="320"/>
            <ac:picMk id="317" creationId="{BA2A0E7A-5BBB-4339-8ED2-94C9C1FC288A}"/>
          </ac:picMkLst>
        </pc:picChg>
      </pc:sldChg>
      <pc:sldChg chg="del">
        <pc:chgData name="King Song" userId="eab1b9bdcaafb3fa" providerId="LiveId" clId="{7661EE4D-404A-4F56-B94A-813ED1F206ED}" dt="2019-10-10T12:23:01.690" v="2329" actId="2696"/>
        <pc:sldMkLst>
          <pc:docMk/>
          <pc:sldMk cId="2175404936" sldId="323"/>
        </pc:sldMkLst>
      </pc:sldChg>
      <pc:sldChg chg="del">
        <pc:chgData name="King Song" userId="eab1b9bdcaafb3fa" providerId="LiveId" clId="{7661EE4D-404A-4F56-B94A-813ED1F206ED}" dt="2019-10-10T12:23:01.706" v="2330" actId="2696"/>
        <pc:sldMkLst>
          <pc:docMk/>
          <pc:sldMk cId="603329890" sldId="324"/>
        </pc:sldMkLst>
      </pc:sldChg>
      <pc:sldChg chg="del">
        <pc:chgData name="King Song" userId="eab1b9bdcaafb3fa" providerId="LiveId" clId="{7661EE4D-404A-4F56-B94A-813ED1F206ED}" dt="2019-10-10T12:37:42.714" v="2558" actId="2696"/>
        <pc:sldMkLst>
          <pc:docMk/>
          <pc:sldMk cId="3285297428" sldId="325"/>
        </pc:sldMkLst>
      </pc:sldChg>
      <pc:sldChg chg="del">
        <pc:chgData name="King Song" userId="eab1b9bdcaafb3fa" providerId="LiveId" clId="{7661EE4D-404A-4F56-B94A-813ED1F206ED}" dt="2019-10-10T12:23:10.157" v="2334" actId="2696"/>
        <pc:sldMkLst>
          <pc:docMk/>
          <pc:sldMk cId="3091168080" sldId="326"/>
        </pc:sldMkLst>
      </pc:sldChg>
      <pc:sldChg chg="del">
        <pc:chgData name="King Song" userId="eab1b9bdcaafb3fa" providerId="LiveId" clId="{7661EE4D-404A-4F56-B94A-813ED1F206ED}" dt="2019-10-10T12:23:01.721" v="2331" actId="2696"/>
        <pc:sldMkLst>
          <pc:docMk/>
          <pc:sldMk cId="543668838" sldId="327"/>
        </pc:sldMkLst>
      </pc:sldChg>
      <pc:sldChg chg="del">
        <pc:chgData name="King Song" userId="eab1b9bdcaafb3fa" providerId="LiveId" clId="{7661EE4D-404A-4F56-B94A-813ED1F206ED}" dt="2019-10-10T12:23:05.856" v="2332" actId="2696"/>
        <pc:sldMkLst>
          <pc:docMk/>
          <pc:sldMk cId="433950519" sldId="328"/>
        </pc:sldMkLst>
      </pc:sldChg>
      <pc:sldChg chg="del">
        <pc:chgData name="King Song" userId="eab1b9bdcaafb3fa" providerId="LiveId" clId="{7661EE4D-404A-4F56-B94A-813ED1F206ED}" dt="2019-10-10T12:23:07.248" v="2333" actId="2696"/>
        <pc:sldMkLst>
          <pc:docMk/>
          <pc:sldMk cId="4233814943" sldId="329"/>
        </pc:sldMkLst>
      </pc:sldChg>
      <pc:sldChg chg="addSp delSp modSp add">
        <pc:chgData name="King Song" userId="eab1b9bdcaafb3fa" providerId="LiveId" clId="{7661EE4D-404A-4F56-B94A-813ED1F206ED}" dt="2019-10-09T08:44:22.865" v="141" actId="14100"/>
        <pc:sldMkLst>
          <pc:docMk/>
          <pc:sldMk cId="2755811907" sldId="330"/>
        </pc:sldMkLst>
        <pc:spChg chg="add mod">
          <ac:chgData name="King Song" userId="eab1b9bdcaafb3fa" providerId="LiveId" clId="{7661EE4D-404A-4F56-B94A-813ED1F206ED}" dt="2019-10-09T08:43:59.202" v="130" actId="14100"/>
          <ac:spMkLst>
            <pc:docMk/>
            <pc:sldMk cId="2755811907" sldId="330"/>
            <ac:spMk id="11" creationId="{BEB71F1B-6E0C-49FE-968F-3889863EB1ED}"/>
          </ac:spMkLst>
        </pc:spChg>
        <pc:spChg chg="add mod">
          <ac:chgData name="King Song" userId="eab1b9bdcaafb3fa" providerId="LiveId" clId="{7661EE4D-404A-4F56-B94A-813ED1F206ED}" dt="2019-10-09T08:44:03.906" v="132" actId="14100"/>
          <ac:spMkLst>
            <pc:docMk/>
            <pc:sldMk cId="2755811907" sldId="330"/>
            <ac:spMk id="12" creationId="{03B9F3AF-8286-47E2-8A6A-1C18D45A78C0}"/>
          </ac:spMkLst>
        </pc:spChg>
        <pc:spChg chg="add mod">
          <ac:chgData name="King Song" userId="eab1b9bdcaafb3fa" providerId="LiveId" clId="{7661EE4D-404A-4F56-B94A-813ED1F206ED}" dt="2019-10-09T08:44:08.498" v="134" actId="14100"/>
          <ac:spMkLst>
            <pc:docMk/>
            <pc:sldMk cId="2755811907" sldId="330"/>
            <ac:spMk id="13" creationId="{59B7F76C-8302-410C-A155-7137917C8700}"/>
          </ac:spMkLst>
        </pc:spChg>
        <pc:spChg chg="add mod">
          <ac:chgData name="King Song" userId="eab1b9bdcaafb3fa" providerId="LiveId" clId="{7661EE4D-404A-4F56-B94A-813ED1F206ED}" dt="2019-10-09T08:44:12.008" v="136" actId="14100"/>
          <ac:spMkLst>
            <pc:docMk/>
            <pc:sldMk cId="2755811907" sldId="330"/>
            <ac:spMk id="14" creationId="{65065E10-BEEC-44CA-AD00-E0B4BFD9E686}"/>
          </ac:spMkLst>
        </pc:spChg>
        <pc:spChg chg="add mod">
          <ac:chgData name="King Song" userId="eab1b9bdcaafb3fa" providerId="LiveId" clId="{7661EE4D-404A-4F56-B94A-813ED1F206ED}" dt="2019-10-09T08:44:17.531" v="139" actId="1076"/>
          <ac:spMkLst>
            <pc:docMk/>
            <pc:sldMk cId="2755811907" sldId="330"/>
            <ac:spMk id="15" creationId="{7DCE3922-C727-4FD4-935D-BBB49660E70D}"/>
          </ac:spMkLst>
        </pc:spChg>
        <pc:spChg chg="add mod">
          <ac:chgData name="King Song" userId="eab1b9bdcaafb3fa" providerId="LiveId" clId="{7661EE4D-404A-4F56-B94A-813ED1F206ED}" dt="2019-10-09T08:44:22.865" v="141" actId="14100"/>
          <ac:spMkLst>
            <pc:docMk/>
            <pc:sldMk cId="2755811907" sldId="330"/>
            <ac:spMk id="16" creationId="{85C0CFED-3D26-4617-A4CE-E139A7E79F5D}"/>
          </ac:spMkLst>
        </pc:spChg>
        <pc:spChg chg="add del">
          <ac:chgData name="King Song" userId="eab1b9bdcaafb3fa" providerId="LiveId" clId="{7661EE4D-404A-4F56-B94A-813ED1F206ED}" dt="2019-10-09T08:43:54.131" v="128" actId="478"/>
          <ac:spMkLst>
            <pc:docMk/>
            <pc:sldMk cId="2755811907" sldId="330"/>
            <ac:spMk id="17" creationId="{5818B63E-0CEC-453B-B724-EE80756665CB}"/>
          </ac:spMkLst>
        </pc:spChg>
        <pc:spChg chg="add del">
          <ac:chgData name="King Song" userId="eab1b9bdcaafb3fa" providerId="LiveId" clId="{7661EE4D-404A-4F56-B94A-813ED1F206ED}" dt="2019-10-09T08:43:50.428" v="127" actId="478"/>
          <ac:spMkLst>
            <pc:docMk/>
            <pc:sldMk cId="2755811907" sldId="330"/>
            <ac:spMk id="18" creationId="{572B09EF-E2BD-47EB-8BD0-D3DE359F01AF}"/>
          </ac:spMkLst>
        </pc:spChg>
        <pc:spChg chg="add del">
          <ac:chgData name="King Song" userId="eab1b9bdcaafb3fa" providerId="LiveId" clId="{7661EE4D-404A-4F56-B94A-813ED1F206ED}" dt="2019-10-09T08:43:50.428" v="127" actId="478"/>
          <ac:spMkLst>
            <pc:docMk/>
            <pc:sldMk cId="2755811907" sldId="330"/>
            <ac:spMk id="19" creationId="{BE4BC3B5-A674-4221-B394-1505896B463A}"/>
          </ac:spMkLst>
        </pc:spChg>
        <pc:spChg chg="add del">
          <ac:chgData name="King Song" userId="eab1b9bdcaafb3fa" providerId="LiveId" clId="{7661EE4D-404A-4F56-B94A-813ED1F206ED}" dt="2019-10-09T08:43:50.428" v="127" actId="478"/>
          <ac:spMkLst>
            <pc:docMk/>
            <pc:sldMk cId="2755811907" sldId="330"/>
            <ac:spMk id="20" creationId="{2D8EB91B-D9A8-4DCE-AB47-0036525EF84C}"/>
          </ac:spMkLst>
        </pc:spChg>
        <pc:spChg chg="add del">
          <ac:chgData name="King Song" userId="eab1b9bdcaafb3fa" providerId="LiveId" clId="{7661EE4D-404A-4F56-B94A-813ED1F206ED}" dt="2019-10-09T08:43:50.428" v="127" actId="478"/>
          <ac:spMkLst>
            <pc:docMk/>
            <pc:sldMk cId="2755811907" sldId="330"/>
            <ac:spMk id="21" creationId="{147E98B7-2B70-4C2F-BC11-EFCC700CDEBC}"/>
          </ac:spMkLst>
        </pc:spChg>
        <pc:spChg chg="del">
          <ac:chgData name="King Song" userId="eab1b9bdcaafb3fa" providerId="LiveId" clId="{7661EE4D-404A-4F56-B94A-813ED1F206ED}" dt="2019-10-09T08:42:32.940" v="97" actId="478"/>
          <ac:spMkLst>
            <pc:docMk/>
            <pc:sldMk cId="2755811907" sldId="330"/>
            <ac:spMk id="315" creationId="{5E7EB7D5-2990-4EE5-BEA5-AF1F77C6BD17}"/>
          </ac:spMkLst>
        </pc:spChg>
        <pc:picChg chg="add mod">
          <ac:chgData name="King Song" userId="eab1b9bdcaafb3fa" providerId="LiveId" clId="{7661EE4D-404A-4F56-B94A-813ED1F206ED}" dt="2019-10-09T08:43:21.439" v="112" actId="14100"/>
          <ac:picMkLst>
            <pc:docMk/>
            <pc:sldMk cId="2755811907" sldId="330"/>
            <ac:picMk id="5" creationId="{4B11B84E-DBE9-4C12-ABD9-4A1534DFD1FF}"/>
          </ac:picMkLst>
        </pc:picChg>
        <pc:picChg chg="add mod">
          <ac:chgData name="King Song" userId="eab1b9bdcaafb3fa" providerId="LiveId" clId="{7661EE4D-404A-4F56-B94A-813ED1F206ED}" dt="2019-10-09T08:43:22.958" v="113" actId="1076"/>
          <ac:picMkLst>
            <pc:docMk/>
            <pc:sldMk cId="2755811907" sldId="330"/>
            <ac:picMk id="6" creationId="{C76709FE-06EB-42AE-84A8-37D29E682727}"/>
          </ac:picMkLst>
        </pc:picChg>
        <pc:picChg chg="add mod">
          <ac:chgData name="King Song" userId="eab1b9bdcaafb3fa" providerId="LiveId" clId="{7661EE4D-404A-4F56-B94A-813ED1F206ED}" dt="2019-10-09T08:43:24.353" v="114" actId="1076"/>
          <ac:picMkLst>
            <pc:docMk/>
            <pc:sldMk cId="2755811907" sldId="330"/>
            <ac:picMk id="7" creationId="{4C28FAE1-6D59-4981-9A05-26DF1F129558}"/>
          </ac:picMkLst>
        </pc:picChg>
        <pc:picChg chg="add mod">
          <ac:chgData name="King Song" userId="eab1b9bdcaafb3fa" providerId="LiveId" clId="{7661EE4D-404A-4F56-B94A-813ED1F206ED}" dt="2019-10-09T08:43:25.365" v="115" actId="1076"/>
          <ac:picMkLst>
            <pc:docMk/>
            <pc:sldMk cId="2755811907" sldId="330"/>
            <ac:picMk id="8" creationId="{3A9E0CA7-3800-40F2-8338-B19B03BD83A5}"/>
          </ac:picMkLst>
        </pc:picChg>
        <pc:picChg chg="add mod">
          <ac:chgData name="King Song" userId="eab1b9bdcaafb3fa" providerId="LiveId" clId="{7661EE4D-404A-4F56-B94A-813ED1F206ED}" dt="2019-10-09T08:43:32.205" v="119" actId="1076"/>
          <ac:picMkLst>
            <pc:docMk/>
            <pc:sldMk cId="2755811907" sldId="330"/>
            <ac:picMk id="9" creationId="{0BEB4CE8-EFA2-4988-9FAF-EB76C8A23326}"/>
          </ac:picMkLst>
        </pc:picChg>
        <pc:picChg chg="add mod">
          <ac:chgData name="King Song" userId="eab1b9bdcaafb3fa" providerId="LiveId" clId="{7661EE4D-404A-4F56-B94A-813ED1F206ED}" dt="2019-10-09T08:43:28.594" v="117" actId="1076"/>
          <ac:picMkLst>
            <pc:docMk/>
            <pc:sldMk cId="2755811907" sldId="330"/>
            <ac:picMk id="10" creationId="{1E16E762-9FF5-4610-ADB2-B6AFB437322D}"/>
          </ac:picMkLst>
        </pc:picChg>
      </pc:sldChg>
      <pc:sldChg chg="addSp delSp modSp add mod">
        <pc:chgData name="King Song" userId="eab1b9bdcaafb3fa" providerId="LiveId" clId="{7661EE4D-404A-4F56-B94A-813ED1F206ED}" dt="2019-10-10T12:07:48.369" v="2176" actId="948"/>
        <pc:sldMkLst>
          <pc:docMk/>
          <pc:sldMk cId="3483123795" sldId="331"/>
        </pc:sldMkLst>
        <pc:spChg chg="mod">
          <ac:chgData name="King Song" userId="eab1b9bdcaafb3fa" providerId="LiveId" clId="{7661EE4D-404A-4F56-B94A-813ED1F206ED}" dt="2019-10-10T12:02:36.945" v="2013" actId="113"/>
          <ac:spMkLst>
            <pc:docMk/>
            <pc:sldMk cId="3483123795" sldId="331"/>
            <ac:spMk id="2" creationId="{74A83A29-CE22-44C2-B09F-AD0C7EB886FF}"/>
          </ac:spMkLst>
        </pc:spChg>
        <pc:spChg chg="add mod">
          <ac:chgData name="King Song" userId="eab1b9bdcaafb3fa" providerId="LiveId" clId="{7661EE4D-404A-4F56-B94A-813ED1F206ED}" dt="2019-10-10T12:06:46.912" v="2125" actId="1076"/>
          <ac:spMkLst>
            <pc:docMk/>
            <pc:sldMk cId="3483123795" sldId="331"/>
            <ac:spMk id="10" creationId="{5F24A0E4-22A6-45BB-8574-48FB39A997EE}"/>
          </ac:spMkLst>
        </pc:spChg>
        <pc:spChg chg="add mod">
          <ac:chgData name="King Song" userId="eab1b9bdcaafb3fa" providerId="LiveId" clId="{7661EE4D-404A-4F56-B94A-813ED1F206ED}" dt="2019-10-10T12:06:16.751" v="2116" actId="1076"/>
          <ac:spMkLst>
            <pc:docMk/>
            <pc:sldMk cId="3483123795" sldId="331"/>
            <ac:spMk id="11" creationId="{E4DE7F7C-F576-4D64-9A92-9E14E517EBBD}"/>
          </ac:spMkLst>
        </pc:spChg>
        <pc:spChg chg="add mod">
          <ac:chgData name="King Song" userId="eab1b9bdcaafb3fa" providerId="LiveId" clId="{7661EE4D-404A-4F56-B94A-813ED1F206ED}" dt="2019-10-10T12:05:20.985" v="2015" actId="1076"/>
          <ac:spMkLst>
            <pc:docMk/>
            <pc:sldMk cId="3483123795" sldId="331"/>
            <ac:spMk id="12" creationId="{B99B1155-E182-425B-B633-8CDA6673A973}"/>
          </ac:spMkLst>
        </pc:spChg>
        <pc:spChg chg="add mod">
          <ac:chgData name="King Song" userId="eab1b9bdcaafb3fa" providerId="LiveId" clId="{7661EE4D-404A-4F56-B94A-813ED1F206ED}" dt="2019-10-10T12:07:48.369" v="2176" actId="948"/>
          <ac:spMkLst>
            <pc:docMk/>
            <pc:sldMk cId="3483123795" sldId="331"/>
            <ac:spMk id="14" creationId="{6EBE43D2-A017-4A84-BD67-F6B1AA8E2221}"/>
          </ac:spMkLst>
        </pc:spChg>
        <pc:spChg chg="add mod">
          <ac:chgData name="King Song" userId="eab1b9bdcaafb3fa" providerId="LiveId" clId="{7661EE4D-404A-4F56-B94A-813ED1F206ED}" dt="2019-10-10T12:05:25.877" v="2016" actId="1076"/>
          <ac:spMkLst>
            <pc:docMk/>
            <pc:sldMk cId="3483123795" sldId="331"/>
            <ac:spMk id="17" creationId="{08B82C34-2E5B-43E4-A981-4E2022EC3A63}"/>
          </ac:spMkLst>
        </pc:spChg>
        <pc:spChg chg="add mod">
          <ac:chgData name="King Song" userId="eab1b9bdcaafb3fa" providerId="LiveId" clId="{7661EE4D-404A-4F56-B94A-813ED1F206ED}" dt="2019-10-10T01:50:42.568" v="1305" actId="164"/>
          <ac:spMkLst>
            <pc:docMk/>
            <pc:sldMk cId="3483123795" sldId="331"/>
            <ac:spMk id="20" creationId="{5E120088-7CD7-412A-A33B-2E01E6F8C878}"/>
          </ac:spMkLst>
        </pc:spChg>
        <pc:spChg chg="add mod">
          <ac:chgData name="King Song" userId="eab1b9bdcaafb3fa" providerId="LiveId" clId="{7661EE4D-404A-4F56-B94A-813ED1F206ED}" dt="2019-10-10T01:50:42.568" v="1305" actId="164"/>
          <ac:spMkLst>
            <pc:docMk/>
            <pc:sldMk cId="3483123795" sldId="331"/>
            <ac:spMk id="21" creationId="{DDFD0D0B-FA84-4A0A-BB37-8554806E3824}"/>
          </ac:spMkLst>
        </pc:spChg>
        <pc:spChg chg="add mod">
          <ac:chgData name="King Song" userId="eab1b9bdcaafb3fa" providerId="LiveId" clId="{7661EE4D-404A-4F56-B94A-813ED1F206ED}" dt="2019-10-10T12:06:32.927" v="2120" actId="1076"/>
          <ac:spMkLst>
            <pc:docMk/>
            <pc:sldMk cId="3483123795" sldId="331"/>
            <ac:spMk id="23" creationId="{F888485A-2CBE-48AC-A7C4-E1CC5DDA22E8}"/>
          </ac:spMkLst>
        </pc:spChg>
        <pc:spChg chg="add mod">
          <ac:chgData name="King Song" userId="eab1b9bdcaafb3fa" providerId="LiveId" clId="{7661EE4D-404A-4F56-B94A-813ED1F206ED}" dt="2019-10-10T02:19:17.307" v="1912" actId="113"/>
          <ac:spMkLst>
            <pc:docMk/>
            <pc:sldMk cId="3483123795" sldId="331"/>
            <ac:spMk id="32" creationId="{D593FB6D-BD4C-4222-BBF3-0A98AA924129}"/>
          </ac:spMkLst>
        </pc:spChg>
        <pc:grpChg chg="add mod">
          <ac:chgData name="King Song" userId="eab1b9bdcaafb3fa" providerId="LiveId" clId="{7661EE4D-404A-4F56-B94A-813ED1F206ED}" dt="2019-10-10T12:06:26.254" v="2119" actId="1076"/>
          <ac:grpSpMkLst>
            <pc:docMk/>
            <pc:sldMk cId="3483123795" sldId="331"/>
            <ac:grpSpMk id="22" creationId="{9EE503C4-83A6-4D89-9DA3-F7D516EB93A4}"/>
          </ac:grpSpMkLst>
        </pc:grpChg>
        <pc:graphicFrameChg chg="add mod">
          <ac:chgData name="King Song" userId="eab1b9bdcaafb3fa" providerId="LiveId" clId="{7661EE4D-404A-4F56-B94A-813ED1F206ED}" dt="2019-10-09T13:47:21.908" v="888" actId="1076"/>
          <ac:graphicFrameMkLst>
            <pc:docMk/>
            <pc:sldMk cId="3483123795" sldId="331"/>
            <ac:graphicFrameMk id="6" creationId="{9F891CF3-97AB-4F52-A08D-5F96CC25D7BA}"/>
          </ac:graphicFrameMkLst>
        </pc:graphicFrameChg>
        <pc:graphicFrameChg chg="add mod">
          <ac:chgData name="King Song" userId="eab1b9bdcaafb3fa" providerId="LiveId" clId="{7661EE4D-404A-4F56-B94A-813ED1F206ED}" dt="2019-10-09T13:47:21.908" v="888" actId="1076"/>
          <ac:graphicFrameMkLst>
            <pc:docMk/>
            <pc:sldMk cId="3483123795" sldId="331"/>
            <ac:graphicFrameMk id="7" creationId="{77325F42-7115-46C1-BDDD-B97F92B6E2DF}"/>
          </ac:graphicFrameMkLst>
        </pc:graphicFrameChg>
        <pc:graphicFrameChg chg="add mod">
          <ac:chgData name="King Song" userId="eab1b9bdcaafb3fa" providerId="LiveId" clId="{7661EE4D-404A-4F56-B94A-813ED1F206ED}" dt="2019-10-09T13:47:21.908" v="888" actId="1076"/>
          <ac:graphicFrameMkLst>
            <pc:docMk/>
            <pc:sldMk cId="3483123795" sldId="331"/>
            <ac:graphicFrameMk id="8" creationId="{281D459C-BFBD-489A-B327-46B0DDD071E0}"/>
          </ac:graphicFrameMkLst>
        </pc:graphicFrameChg>
        <pc:picChg chg="add del mod">
          <ac:chgData name="King Song" userId="eab1b9bdcaafb3fa" providerId="LiveId" clId="{7661EE4D-404A-4F56-B94A-813ED1F206ED}" dt="2019-10-09T13:40:05.687" v="752" actId="478"/>
          <ac:picMkLst>
            <pc:docMk/>
            <pc:sldMk cId="3483123795" sldId="331"/>
            <ac:picMk id="3" creationId="{6433E0EE-A74A-42A2-9C6A-2A9D94A7B685}"/>
          </ac:picMkLst>
        </pc:picChg>
        <pc:picChg chg="add del mod">
          <ac:chgData name="King Song" userId="eab1b9bdcaafb3fa" providerId="LiveId" clId="{7661EE4D-404A-4F56-B94A-813ED1F206ED}" dt="2019-10-10T02:01:15.937" v="1408" actId="478"/>
          <ac:picMkLst>
            <pc:docMk/>
            <pc:sldMk cId="3483123795" sldId="331"/>
            <ac:picMk id="9" creationId="{2467AEC2-9B2F-43D8-9165-6A2CEA373720}"/>
          </ac:picMkLst>
        </pc:picChg>
        <pc:picChg chg="add mod">
          <ac:chgData name="King Song" userId="eab1b9bdcaafb3fa" providerId="LiveId" clId="{7661EE4D-404A-4F56-B94A-813ED1F206ED}" dt="2019-10-10T01:50:42.568" v="1305" actId="164"/>
          <ac:picMkLst>
            <pc:docMk/>
            <pc:sldMk cId="3483123795" sldId="331"/>
            <ac:picMk id="19" creationId="{83146D27-FA3D-4557-9955-B7EC28A9E912}"/>
          </ac:picMkLst>
        </pc:picChg>
        <pc:cxnChg chg="add mod">
          <ac:chgData name="King Song" userId="eab1b9bdcaafb3fa" providerId="LiveId" clId="{7661EE4D-404A-4F56-B94A-813ED1F206ED}" dt="2019-10-10T12:06:26.254" v="2119" actId="1076"/>
          <ac:cxnSpMkLst>
            <pc:docMk/>
            <pc:sldMk cId="3483123795" sldId="331"/>
            <ac:cxnSpMk id="4" creationId="{D1F3E026-529C-42AB-B4E0-3BEE6051C6A9}"/>
          </ac:cxnSpMkLst>
        </pc:cxnChg>
        <pc:cxnChg chg="add del">
          <ac:chgData name="King Song" userId="eab1b9bdcaafb3fa" providerId="LiveId" clId="{7661EE4D-404A-4F56-B94A-813ED1F206ED}" dt="2019-10-10T01:55:52.871" v="1334" actId="478"/>
          <ac:cxnSpMkLst>
            <pc:docMk/>
            <pc:sldMk cId="3483123795" sldId="331"/>
            <ac:cxnSpMk id="25" creationId="{FE563422-8C4B-4B76-8458-C96E6767EBF9}"/>
          </ac:cxnSpMkLst>
        </pc:cxnChg>
        <pc:cxnChg chg="add mod">
          <ac:chgData name="King Song" userId="eab1b9bdcaafb3fa" providerId="LiveId" clId="{7661EE4D-404A-4F56-B94A-813ED1F206ED}" dt="2019-10-10T12:06:26.254" v="2119" actId="1076"/>
          <ac:cxnSpMkLst>
            <pc:docMk/>
            <pc:sldMk cId="3483123795" sldId="331"/>
            <ac:cxnSpMk id="26" creationId="{85F9DDAD-1CC9-4A37-BAE2-87F0BA029A43}"/>
          </ac:cxnSpMkLst>
        </pc:cxnChg>
        <pc:cxnChg chg="add mod">
          <ac:chgData name="King Song" userId="eab1b9bdcaafb3fa" providerId="LiveId" clId="{7661EE4D-404A-4F56-B94A-813ED1F206ED}" dt="2019-10-10T12:06:59.257" v="2156" actId="14100"/>
          <ac:cxnSpMkLst>
            <pc:docMk/>
            <pc:sldMk cId="3483123795" sldId="331"/>
            <ac:cxnSpMk id="31" creationId="{AF4DA459-ECF4-42FB-AFB7-6B087345B5B0}"/>
          </ac:cxnSpMkLst>
        </pc:cxnChg>
      </pc:sldChg>
      <pc:sldChg chg="addSp modSp add del">
        <pc:chgData name="King Song" userId="eab1b9bdcaafb3fa" providerId="LiveId" clId="{7661EE4D-404A-4F56-B94A-813ED1F206ED}" dt="2019-10-10T02:28:46.234" v="2012" actId="2696"/>
        <pc:sldMkLst>
          <pc:docMk/>
          <pc:sldMk cId="3159410330" sldId="332"/>
        </pc:sldMkLst>
        <pc:spChg chg="add mod">
          <ac:chgData name="King Song" userId="eab1b9bdcaafb3fa" providerId="LiveId" clId="{7661EE4D-404A-4F56-B94A-813ED1F206ED}" dt="2019-10-09T13:19:43.749" v="169" actId="14100"/>
          <ac:spMkLst>
            <pc:docMk/>
            <pc:sldMk cId="3159410330" sldId="332"/>
            <ac:spMk id="3" creationId="{AB0D45B7-3848-4AD7-B70C-71696F17A1F6}"/>
          </ac:spMkLst>
        </pc:spChg>
        <pc:spChg chg="add mod">
          <ac:chgData name="King Song" userId="eab1b9bdcaafb3fa" providerId="LiveId" clId="{7661EE4D-404A-4F56-B94A-813ED1F206ED}" dt="2019-10-09T13:42:59.743" v="800"/>
          <ac:spMkLst>
            <pc:docMk/>
            <pc:sldMk cId="3159410330" sldId="332"/>
            <ac:spMk id="4" creationId="{64A0784E-BD34-47F4-BDAF-ADE21D3EF496}"/>
          </ac:spMkLst>
        </pc:spChg>
        <pc:picChg chg="add mod">
          <ac:chgData name="King Song" userId="eab1b9bdcaafb3fa" providerId="LiveId" clId="{7661EE4D-404A-4F56-B94A-813ED1F206ED}" dt="2019-10-09T13:43:03.642" v="801" actId="1076"/>
          <ac:picMkLst>
            <pc:docMk/>
            <pc:sldMk cId="3159410330" sldId="332"/>
            <ac:picMk id="1026" creationId="{4C841D8B-EDD0-4738-BBB0-51091B98E7F4}"/>
          </ac:picMkLst>
        </pc:picChg>
      </pc:sldChg>
      <pc:sldChg chg="addSp delSp modSp add">
        <pc:chgData name="King Song" userId="eab1b9bdcaafb3fa" providerId="LiveId" clId="{7661EE4D-404A-4F56-B94A-813ED1F206ED}" dt="2019-10-16T14:17:23.023" v="5379" actId="1076"/>
        <pc:sldMkLst>
          <pc:docMk/>
          <pc:sldMk cId="4055131611" sldId="332"/>
        </pc:sldMkLst>
        <pc:spChg chg="del">
          <ac:chgData name="King Song" userId="eab1b9bdcaafb3fa" providerId="LiveId" clId="{7661EE4D-404A-4F56-B94A-813ED1F206ED}" dt="2019-10-10T12:23:21.909" v="2336" actId="478"/>
          <ac:spMkLst>
            <pc:docMk/>
            <pc:sldMk cId="4055131611" sldId="332"/>
            <ac:spMk id="4" creationId="{7D36DBA0-AE5D-4FE7-B5D7-D9299B142ED0}"/>
          </ac:spMkLst>
        </pc:spChg>
        <pc:spChg chg="add del mod">
          <ac:chgData name="King Song" userId="eab1b9bdcaafb3fa" providerId="LiveId" clId="{7661EE4D-404A-4F56-B94A-813ED1F206ED}" dt="2019-10-10T12:23:25.793" v="2337"/>
          <ac:spMkLst>
            <pc:docMk/>
            <pc:sldMk cId="4055131611" sldId="332"/>
            <ac:spMk id="5" creationId="{4F9C4CBD-3C03-4107-A4CA-B849A3500CAA}"/>
          </ac:spMkLst>
        </pc:spChg>
        <pc:spChg chg="add del mod">
          <ac:chgData name="King Song" userId="eab1b9bdcaafb3fa" providerId="LiveId" clId="{7661EE4D-404A-4F56-B94A-813ED1F206ED}" dt="2019-10-16T14:14:50.188" v="5352" actId="478"/>
          <ac:spMkLst>
            <pc:docMk/>
            <pc:sldMk cId="4055131611" sldId="332"/>
            <ac:spMk id="6" creationId="{41477296-D8B5-4BD1-903C-38029275CEB2}"/>
          </ac:spMkLst>
        </pc:spChg>
        <pc:spChg chg="add del mod">
          <ac:chgData name="King Song" userId="eab1b9bdcaafb3fa" providerId="LiveId" clId="{7661EE4D-404A-4F56-B94A-813ED1F206ED}" dt="2019-10-16T14:09:10.138" v="4802" actId="478"/>
          <ac:spMkLst>
            <pc:docMk/>
            <pc:sldMk cId="4055131611" sldId="332"/>
            <ac:spMk id="20" creationId="{388495A2-C548-4ADC-8D59-D311F1F7032B}"/>
          </ac:spMkLst>
        </pc:spChg>
        <pc:spChg chg="add del mod">
          <ac:chgData name="King Song" userId="eab1b9bdcaafb3fa" providerId="LiveId" clId="{7661EE4D-404A-4F56-B94A-813ED1F206ED}" dt="2019-10-16T14:09:12.324" v="4803" actId="478"/>
          <ac:spMkLst>
            <pc:docMk/>
            <pc:sldMk cId="4055131611" sldId="332"/>
            <ac:spMk id="21" creationId="{F1BBEA63-4EDB-4BB7-BE2C-6F5B7C8902D1}"/>
          </ac:spMkLst>
        </pc:spChg>
        <pc:spChg chg="add del mod">
          <ac:chgData name="King Song" userId="eab1b9bdcaafb3fa" providerId="LiveId" clId="{7661EE4D-404A-4F56-B94A-813ED1F206ED}" dt="2019-10-16T14:09:15.956" v="4805" actId="478"/>
          <ac:spMkLst>
            <pc:docMk/>
            <pc:sldMk cId="4055131611" sldId="332"/>
            <ac:spMk id="22" creationId="{F53DC728-EF12-4E04-A6B5-989155673AE3}"/>
          </ac:spMkLst>
        </pc:spChg>
        <pc:spChg chg="add mod">
          <ac:chgData name="King Song" userId="eab1b9bdcaafb3fa" providerId="LiveId" clId="{7661EE4D-404A-4F56-B94A-813ED1F206ED}" dt="2019-10-16T14:14:44.563" v="5351"/>
          <ac:spMkLst>
            <pc:docMk/>
            <pc:sldMk cId="4055131611" sldId="332"/>
            <ac:spMk id="23" creationId="{8AD06828-4196-4FFF-981F-60F471AFFE0A}"/>
          </ac:spMkLst>
        </pc:spChg>
        <pc:grpChg chg="add mod">
          <ac:chgData name="King Song" userId="eab1b9bdcaafb3fa" providerId="LiveId" clId="{7661EE4D-404A-4F56-B94A-813ED1F206ED}" dt="2019-10-16T14:16:04.211" v="5369" actId="1076"/>
          <ac:grpSpMkLst>
            <pc:docMk/>
            <pc:sldMk cId="4055131611" sldId="332"/>
            <ac:grpSpMk id="4" creationId="{BFC31EA5-BFB7-4675-A5EA-45A56F8BDAD3}"/>
          </ac:grpSpMkLst>
        </pc:grpChg>
        <pc:grpChg chg="add mod">
          <ac:chgData name="King Song" userId="eab1b9bdcaafb3fa" providerId="LiveId" clId="{7661EE4D-404A-4F56-B94A-813ED1F206ED}" dt="2019-10-16T14:16:17.158" v="5376" actId="1076"/>
          <ac:grpSpMkLst>
            <pc:docMk/>
            <pc:sldMk cId="4055131611" sldId="332"/>
            <ac:grpSpMk id="13" creationId="{40516EB0-0FAD-43C6-9E67-C60E99C159C9}"/>
          </ac:grpSpMkLst>
        </pc:grpChg>
        <pc:grpChg chg="add mod">
          <ac:chgData name="King Song" userId="eab1b9bdcaafb3fa" providerId="LiveId" clId="{7661EE4D-404A-4F56-B94A-813ED1F206ED}" dt="2019-10-16T14:16:04.211" v="5369" actId="1076"/>
          <ac:grpSpMkLst>
            <pc:docMk/>
            <pc:sldMk cId="4055131611" sldId="332"/>
            <ac:grpSpMk id="24" creationId="{6C8225B8-0E2F-4863-9D63-FB65D4023231}"/>
          </ac:grpSpMkLst>
        </pc:grpChg>
        <pc:grpChg chg="add mod">
          <ac:chgData name="King Song" userId="eab1b9bdcaafb3fa" providerId="LiveId" clId="{7661EE4D-404A-4F56-B94A-813ED1F206ED}" dt="2019-10-16T14:16:17.158" v="5376" actId="1076"/>
          <ac:grpSpMkLst>
            <pc:docMk/>
            <pc:sldMk cId="4055131611" sldId="332"/>
            <ac:grpSpMk id="25" creationId="{B6081A9C-C4CC-4037-92D9-8912DB998810}"/>
          </ac:grpSpMkLst>
        </pc:grpChg>
        <pc:picChg chg="add mod">
          <ac:chgData name="King Song" userId="eab1b9bdcaafb3fa" providerId="LiveId" clId="{7661EE4D-404A-4F56-B94A-813ED1F206ED}" dt="2019-10-16T14:16:11.452" v="5370" actId="164"/>
          <ac:picMkLst>
            <pc:docMk/>
            <pc:sldMk cId="4055131611" sldId="332"/>
            <ac:picMk id="12" creationId="{6F0EB6D8-DAEA-43B8-A537-A4F2A67C1C65}"/>
          </ac:picMkLst>
        </pc:picChg>
        <pc:picChg chg="add del">
          <ac:chgData name="King Song" userId="eab1b9bdcaafb3fa" providerId="LiveId" clId="{7661EE4D-404A-4F56-B94A-813ED1F206ED}" dt="2019-10-16T02:20:23.168" v="2895" actId="478"/>
          <ac:picMkLst>
            <pc:docMk/>
            <pc:sldMk cId="4055131611" sldId="332"/>
            <ac:picMk id="12" creationId="{9CAC237B-3034-4EE3-9372-E09B0B8759F1}"/>
          </ac:picMkLst>
        </pc:picChg>
        <pc:picChg chg="add mod">
          <ac:chgData name="King Song" userId="eab1b9bdcaafb3fa" providerId="LiveId" clId="{7661EE4D-404A-4F56-B94A-813ED1F206ED}" dt="2019-10-16T14:16:00.912" v="5364" actId="164"/>
          <ac:picMkLst>
            <pc:docMk/>
            <pc:sldMk cId="4055131611" sldId="332"/>
            <ac:picMk id="19" creationId="{015FF7C1-1806-44D0-9A97-1FFD738B4947}"/>
          </ac:picMkLst>
        </pc:picChg>
        <pc:picChg chg="add mod">
          <ac:chgData name="King Song" userId="eab1b9bdcaafb3fa" providerId="LiveId" clId="{7661EE4D-404A-4F56-B94A-813ED1F206ED}" dt="2019-10-16T14:17:23.023" v="5379" actId="1076"/>
          <ac:picMkLst>
            <pc:docMk/>
            <pc:sldMk cId="4055131611" sldId="332"/>
            <ac:picMk id="1026" creationId="{7F1E52D9-9389-4CB6-A136-94B3723DBE62}"/>
          </ac:picMkLst>
        </pc:picChg>
      </pc:sldChg>
      <pc:sldChg chg="addSp delSp modSp add">
        <pc:chgData name="King Song" userId="eab1b9bdcaafb3fa" providerId="LiveId" clId="{7661EE4D-404A-4F56-B94A-813ED1F206ED}" dt="2019-10-16T14:15:48.141" v="5363" actId="164"/>
        <pc:sldMkLst>
          <pc:docMk/>
          <pc:sldMk cId="3189511041" sldId="333"/>
        </pc:sldMkLst>
        <pc:spChg chg="mod">
          <ac:chgData name="King Song" userId="eab1b9bdcaafb3fa" providerId="LiveId" clId="{7661EE4D-404A-4F56-B94A-813ED1F206ED}" dt="2019-10-10T12:23:54.974" v="2379" actId="20577"/>
          <ac:spMkLst>
            <pc:docMk/>
            <pc:sldMk cId="3189511041" sldId="333"/>
            <ac:spMk id="3" creationId="{9A35AF75-8BA9-4B07-8AF6-565EEB348D9D}"/>
          </ac:spMkLst>
        </pc:spChg>
        <pc:spChg chg="add del mod">
          <ac:chgData name="King Song" userId="eab1b9bdcaafb3fa" providerId="LiveId" clId="{7661EE4D-404A-4F56-B94A-813ED1F206ED}" dt="2019-10-16T13:46:48.268" v="4002" actId="478"/>
          <ac:spMkLst>
            <pc:docMk/>
            <pc:sldMk cId="3189511041" sldId="333"/>
            <ac:spMk id="4" creationId="{07FA784E-2858-4DB9-B025-D1EDF36F40F0}"/>
          </ac:spMkLst>
        </pc:spChg>
        <pc:spChg chg="add mod">
          <ac:chgData name="King Song" userId="eab1b9bdcaafb3fa" providerId="LiveId" clId="{7661EE4D-404A-4F56-B94A-813ED1F206ED}" dt="2019-10-16T13:55:52.003" v="4381"/>
          <ac:spMkLst>
            <pc:docMk/>
            <pc:sldMk cId="3189511041" sldId="333"/>
            <ac:spMk id="47" creationId="{EEC4AFE0-284E-4D8A-BA13-9CBF98F2B275}"/>
          </ac:spMkLst>
        </pc:spChg>
        <pc:grpChg chg="add del">
          <ac:chgData name="King Song" userId="eab1b9bdcaafb3fa" providerId="LiveId" clId="{7661EE4D-404A-4F56-B94A-813ED1F206ED}" dt="2019-10-16T13:35:30.967" v="3762" actId="478"/>
          <ac:grpSpMkLst>
            <pc:docMk/>
            <pc:sldMk cId="3189511041" sldId="333"/>
            <ac:grpSpMk id="6" creationId="{06683C58-876A-4C16-9B1C-875063417D1E}"/>
          </ac:grpSpMkLst>
        </pc:grpChg>
        <pc:grpChg chg="add del">
          <ac:chgData name="King Song" userId="eab1b9bdcaafb3fa" providerId="LiveId" clId="{7661EE4D-404A-4F56-B94A-813ED1F206ED}" dt="2019-10-16T13:35:32.397" v="3763" actId="478"/>
          <ac:grpSpMkLst>
            <pc:docMk/>
            <pc:sldMk cId="3189511041" sldId="333"/>
            <ac:grpSpMk id="15" creationId="{843AC291-E328-4051-B97F-BEB12AE44CDB}"/>
          </ac:grpSpMkLst>
        </pc:grpChg>
        <pc:grpChg chg="add del">
          <ac:chgData name="King Song" userId="eab1b9bdcaafb3fa" providerId="LiveId" clId="{7661EE4D-404A-4F56-B94A-813ED1F206ED}" dt="2019-10-16T13:36:00.988" v="3768" actId="165"/>
          <ac:grpSpMkLst>
            <pc:docMk/>
            <pc:sldMk cId="3189511041" sldId="333"/>
            <ac:grpSpMk id="23" creationId="{A8CB65DD-4630-49E2-B579-F335D22B1406}"/>
          </ac:grpSpMkLst>
        </pc:grpChg>
        <pc:grpChg chg="mod topLvl">
          <ac:chgData name="King Song" userId="eab1b9bdcaafb3fa" providerId="LiveId" clId="{7661EE4D-404A-4F56-B94A-813ED1F206ED}" dt="2019-10-16T14:15:48.141" v="5363" actId="164"/>
          <ac:grpSpMkLst>
            <pc:docMk/>
            <pc:sldMk cId="3189511041" sldId="333"/>
            <ac:grpSpMk id="24" creationId="{DF466BC1-ADB0-41BA-B6C5-4C6D83587306}"/>
          </ac:grpSpMkLst>
        </pc:grpChg>
        <pc:grpChg chg="add del">
          <ac:chgData name="King Song" userId="eab1b9bdcaafb3fa" providerId="LiveId" clId="{7661EE4D-404A-4F56-B94A-813ED1F206ED}" dt="2019-10-16T13:36:36.072" v="3774" actId="165"/>
          <ac:grpSpMkLst>
            <pc:docMk/>
            <pc:sldMk cId="3189511041" sldId="333"/>
            <ac:grpSpMk id="32" creationId="{05406688-45AB-4123-9725-CB1276B1616B}"/>
          </ac:grpSpMkLst>
        </pc:grpChg>
        <pc:grpChg chg="mod topLvl">
          <ac:chgData name="King Song" userId="eab1b9bdcaafb3fa" providerId="LiveId" clId="{7661EE4D-404A-4F56-B94A-813ED1F206ED}" dt="2019-10-16T14:15:25.922" v="5360" actId="1076"/>
          <ac:grpSpMkLst>
            <pc:docMk/>
            <pc:sldMk cId="3189511041" sldId="333"/>
            <ac:grpSpMk id="33" creationId="{79E2CC0D-415C-4C31-B979-A07DB29E163F}"/>
          </ac:grpSpMkLst>
        </pc:grpChg>
        <pc:grpChg chg="add mod">
          <ac:chgData name="King Song" userId="eab1b9bdcaafb3fa" providerId="LiveId" clId="{7661EE4D-404A-4F56-B94A-813ED1F206ED}" dt="2019-10-16T14:15:25.922" v="5360" actId="1076"/>
          <ac:grpSpMkLst>
            <pc:docMk/>
            <pc:sldMk cId="3189511041" sldId="333"/>
            <ac:grpSpMk id="42" creationId="{6B469637-C321-4135-876D-EF1642C05A5C}"/>
          </ac:grpSpMkLst>
        </pc:grpChg>
        <pc:grpChg chg="add mod">
          <ac:chgData name="King Song" userId="eab1b9bdcaafb3fa" providerId="LiveId" clId="{7661EE4D-404A-4F56-B94A-813ED1F206ED}" dt="2019-10-16T14:15:48.141" v="5363" actId="164"/>
          <ac:grpSpMkLst>
            <pc:docMk/>
            <pc:sldMk cId="3189511041" sldId="333"/>
            <ac:grpSpMk id="50" creationId="{6A6DD3C8-30DC-4551-B4D4-4B98E079729E}"/>
          </ac:grpSpMkLst>
        </pc:grpChg>
        <pc:picChg chg="add mod ord">
          <ac:chgData name="King Song" userId="eab1b9bdcaafb3fa" providerId="LiveId" clId="{7661EE4D-404A-4F56-B94A-813ED1F206ED}" dt="2019-10-16T13:37:26.208" v="3847" actId="164"/>
          <ac:picMkLst>
            <pc:docMk/>
            <pc:sldMk cId="3189511041" sldId="333"/>
            <ac:picMk id="5" creationId="{A88C5947-D4C9-4819-A452-D46D37DB99AC}"/>
          </ac:picMkLst>
        </pc:picChg>
        <pc:picChg chg="del mod topLvl">
          <ac:chgData name="King Song" userId="eab1b9bdcaafb3fa" providerId="LiveId" clId="{7661EE4D-404A-4F56-B94A-813ED1F206ED}" dt="2019-10-16T13:36:07.999" v="3769" actId="478"/>
          <ac:picMkLst>
            <pc:docMk/>
            <pc:sldMk cId="3189511041" sldId="333"/>
            <ac:picMk id="25" creationId="{9028FA2C-B5F4-4AC5-8625-C514595D17F0}"/>
          </ac:picMkLst>
        </pc:picChg>
        <pc:picChg chg="del mod topLvl">
          <ac:chgData name="King Song" userId="eab1b9bdcaafb3fa" providerId="LiveId" clId="{7661EE4D-404A-4F56-B94A-813ED1F206ED}" dt="2019-10-16T13:37:12.829" v="3844" actId="478"/>
          <ac:picMkLst>
            <pc:docMk/>
            <pc:sldMk cId="3189511041" sldId="333"/>
            <ac:picMk id="34" creationId="{119AA702-FFD8-4C12-AD1F-FC3342B5930D}"/>
          </ac:picMkLst>
        </pc:picChg>
        <pc:picChg chg="add del mod">
          <ac:chgData name="King Song" userId="eab1b9bdcaafb3fa" providerId="LiveId" clId="{7661EE4D-404A-4F56-B94A-813ED1F206ED}" dt="2019-10-16T14:05:46.416" v="4677" actId="478"/>
          <ac:picMkLst>
            <pc:docMk/>
            <pc:sldMk cId="3189511041" sldId="333"/>
            <ac:picMk id="41" creationId="{56234E91-E035-42A9-AE5E-AB652CB453DE}"/>
          </ac:picMkLst>
        </pc:picChg>
        <pc:picChg chg="add del mod">
          <ac:chgData name="King Song" userId="eab1b9bdcaafb3fa" providerId="LiveId" clId="{7661EE4D-404A-4F56-B94A-813ED1F206ED}" dt="2019-10-16T13:37:36.492" v="3849"/>
          <ac:picMkLst>
            <pc:docMk/>
            <pc:sldMk cId="3189511041" sldId="333"/>
            <ac:picMk id="44" creationId="{B2AB6309-10FA-4243-82B1-F63AD255D6F5}"/>
          </ac:picMkLst>
        </pc:picChg>
        <pc:picChg chg="add mod">
          <ac:chgData name="King Song" userId="eab1b9bdcaafb3fa" providerId="LiveId" clId="{7661EE4D-404A-4F56-B94A-813ED1F206ED}" dt="2019-10-16T13:38:55.104" v="3864" actId="1076"/>
          <ac:picMkLst>
            <pc:docMk/>
            <pc:sldMk cId="3189511041" sldId="333"/>
            <ac:picMk id="46" creationId="{82D53C16-C417-4095-9A14-2E474FDE967E}"/>
          </ac:picMkLst>
        </pc:picChg>
        <pc:picChg chg="add mod">
          <ac:chgData name="King Song" userId="eab1b9bdcaafb3fa" providerId="LiveId" clId="{7661EE4D-404A-4F56-B94A-813ED1F206ED}" dt="2019-10-16T14:15:48.141" v="5363" actId="164"/>
          <ac:picMkLst>
            <pc:docMk/>
            <pc:sldMk cId="3189511041" sldId="333"/>
            <ac:picMk id="49" creationId="{7CAFDB2C-D4FD-4FAC-897F-2E8251B3B839}"/>
          </ac:picMkLst>
        </pc:picChg>
      </pc:sldChg>
      <pc:sldChg chg="addSp delSp modSp add">
        <pc:chgData name="King Song" userId="eab1b9bdcaafb3fa" providerId="LiveId" clId="{7661EE4D-404A-4F56-B94A-813ED1F206ED}" dt="2019-10-16T14:01:28.060" v="4673" actId="20577"/>
        <pc:sldMkLst>
          <pc:docMk/>
          <pc:sldMk cId="126006326" sldId="334"/>
        </pc:sldMkLst>
        <pc:spChg chg="mod">
          <ac:chgData name="King Song" userId="eab1b9bdcaafb3fa" providerId="LiveId" clId="{7661EE4D-404A-4F56-B94A-813ED1F206ED}" dt="2019-10-10T12:26:52.953" v="2401" actId="20577"/>
          <ac:spMkLst>
            <pc:docMk/>
            <pc:sldMk cId="126006326" sldId="334"/>
            <ac:spMk id="3" creationId="{9A35AF75-8BA9-4B07-8AF6-565EEB348D9D}"/>
          </ac:spMkLst>
        </pc:spChg>
        <pc:spChg chg="add del">
          <ac:chgData name="King Song" userId="eab1b9bdcaafb3fa" providerId="LiveId" clId="{7661EE4D-404A-4F56-B94A-813ED1F206ED}" dt="2019-10-16T13:56:52.474" v="4397" actId="478"/>
          <ac:spMkLst>
            <pc:docMk/>
            <pc:sldMk cId="126006326" sldId="334"/>
            <ac:spMk id="4" creationId="{364634DE-2965-4B9F-B01F-7CC8F9F9B73C}"/>
          </ac:spMkLst>
        </pc:spChg>
        <pc:spChg chg="add mod">
          <ac:chgData name="King Song" userId="eab1b9bdcaafb3fa" providerId="LiveId" clId="{7661EE4D-404A-4F56-B94A-813ED1F206ED}" dt="2019-10-16T14:01:28.060" v="4673" actId="20577"/>
          <ac:spMkLst>
            <pc:docMk/>
            <pc:sldMk cId="126006326" sldId="334"/>
            <ac:spMk id="5" creationId="{95058583-54D5-4ACF-919F-80DECBCC0BA1}"/>
          </ac:spMkLst>
        </pc:spChg>
      </pc:sldChg>
      <pc:sldChg chg="addSp modSp add ord">
        <pc:chgData name="King Song" userId="eab1b9bdcaafb3fa" providerId="LiveId" clId="{7661EE4D-404A-4F56-B94A-813ED1F206ED}" dt="2019-10-10T13:00:28.432" v="2585" actId="1076"/>
        <pc:sldMkLst>
          <pc:docMk/>
          <pc:sldMk cId="1713272182" sldId="335"/>
        </pc:sldMkLst>
        <pc:spChg chg="mod">
          <ac:chgData name="King Song" userId="eab1b9bdcaafb3fa" providerId="LiveId" clId="{7661EE4D-404A-4F56-B94A-813ED1F206ED}" dt="2019-10-10T12:36:59.211" v="2551" actId="20577"/>
          <ac:spMkLst>
            <pc:docMk/>
            <pc:sldMk cId="1713272182" sldId="335"/>
            <ac:spMk id="3" creationId="{9A35AF75-8BA9-4B07-8AF6-565EEB348D9D}"/>
          </ac:spMkLst>
        </pc:spChg>
        <pc:spChg chg="add">
          <ac:chgData name="King Song" userId="eab1b9bdcaafb3fa" providerId="LiveId" clId="{7661EE4D-404A-4F56-B94A-813ED1F206ED}" dt="2019-10-10T12:36:14.505" v="2435"/>
          <ac:spMkLst>
            <pc:docMk/>
            <pc:sldMk cId="1713272182" sldId="335"/>
            <ac:spMk id="4" creationId="{2BC4A298-FD89-423C-8DC1-9B6FFCC8FCD1}"/>
          </ac:spMkLst>
        </pc:spChg>
        <pc:spChg chg="add mod">
          <ac:chgData name="King Song" userId="eab1b9bdcaafb3fa" providerId="LiveId" clId="{7661EE4D-404A-4F56-B94A-813ED1F206ED}" dt="2019-10-10T13:00:28.432" v="2585" actId="1076"/>
          <ac:spMkLst>
            <pc:docMk/>
            <pc:sldMk cId="1713272182" sldId="335"/>
            <ac:spMk id="5" creationId="{A6B66AA2-3F6F-4C65-ABAF-3C00E17FED5D}"/>
          </ac:spMkLst>
        </pc:spChg>
      </pc:sldChg>
      <pc:sldChg chg="addSp modSp add">
        <pc:chgData name="King Song" userId="eab1b9bdcaafb3fa" providerId="LiveId" clId="{7661EE4D-404A-4F56-B94A-813ED1F206ED}" dt="2019-10-10T12:39:12.902" v="2565" actId="1076"/>
        <pc:sldMkLst>
          <pc:docMk/>
          <pc:sldMk cId="2112435110" sldId="336"/>
        </pc:sldMkLst>
        <pc:spChg chg="add mod">
          <ac:chgData name="King Song" userId="eab1b9bdcaafb3fa" providerId="LiveId" clId="{7661EE4D-404A-4F56-B94A-813ED1F206ED}" dt="2019-10-10T12:37:40.569" v="2557" actId="1076"/>
          <ac:spMkLst>
            <pc:docMk/>
            <pc:sldMk cId="2112435110" sldId="336"/>
            <ac:spMk id="4" creationId="{02647618-130E-4A0F-A5DD-9BD5EBCF4A85}"/>
          </ac:spMkLst>
        </pc:spChg>
        <pc:spChg chg="add mod">
          <ac:chgData name="King Song" userId="eab1b9bdcaafb3fa" providerId="LiveId" clId="{7661EE4D-404A-4F56-B94A-813ED1F206ED}" dt="2019-10-10T12:39:12.902" v="2565" actId="1076"/>
          <ac:spMkLst>
            <pc:docMk/>
            <pc:sldMk cId="2112435110" sldId="336"/>
            <ac:spMk id="5" creationId="{E3DA8DDD-0886-417B-9B12-4A58C6DC0A92}"/>
          </ac:spMkLst>
        </pc:spChg>
      </pc:sldChg>
      <pc:sldChg chg="addSp delSp modSp add">
        <pc:chgData name="King Song" userId="eab1b9bdcaafb3fa" providerId="LiveId" clId="{7661EE4D-404A-4F56-B94A-813ED1F206ED}" dt="2019-10-16T14:15:39.320" v="5362" actId="1076"/>
        <pc:sldMkLst>
          <pc:docMk/>
          <pc:sldMk cId="712623018" sldId="337"/>
        </pc:sldMkLst>
        <pc:spChg chg="mod">
          <ac:chgData name="King Song" userId="eab1b9bdcaafb3fa" providerId="LiveId" clId="{7661EE4D-404A-4F56-B94A-813ED1F206ED}" dt="2019-10-16T13:51:33.904" v="4279" actId="3064"/>
          <ac:spMkLst>
            <pc:docMk/>
            <pc:sldMk cId="712623018" sldId="337"/>
            <ac:spMk id="35" creationId="{6FD71C85-3164-4149-86EA-F7C502960C58}"/>
          </ac:spMkLst>
        </pc:spChg>
        <pc:grpChg chg="del mod">
          <ac:chgData name="King Song" userId="eab1b9bdcaafb3fa" providerId="LiveId" clId="{7661EE4D-404A-4F56-B94A-813ED1F206ED}" dt="2019-10-16T13:18:22.753" v="3632" actId="165"/>
          <ac:grpSpMkLst>
            <pc:docMk/>
            <pc:sldMk cId="712623018" sldId="337"/>
            <ac:grpSpMk id="5" creationId="{2EF2CF5B-1E93-4321-83A3-3E1C7F82F487}"/>
          </ac:grpSpMkLst>
        </pc:grpChg>
        <pc:grpChg chg="mod">
          <ac:chgData name="King Song" userId="eab1b9bdcaafb3fa" providerId="LiveId" clId="{7661EE4D-404A-4F56-B94A-813ED1F206ED}" dt="2019-10-16T13:21:50.635" v="3697" actId="1076"/>
          <ac:grpSpMkLst>
            <pc:docMk/>
            <pc:sldMk cId="712623018" sldId="337"/>
            <ac:grpSpMk id="9" creationId="{FD8826EB-C560-45BA-ACBC-3633462D26FF}"/>
          </ac:grpSpMkLst>
        </pc:grpChg>
        <pc:grpChg chg="add del mod">
          <ac:chgData name="King Song" userId="eab1b9bdcaafb3fa" providerId="LiveId" clId="{7661EE4D-404A-4F56-B94A-813ED1F206ED}" dt="2019-10-16T13:35:22.221" v="3761" actId="478"/>
          <ac:grpSpMkLst>
            <pc:docMk/>
            <pc:sldMk cId="712623018" sldId="337"/>
            <ac:grpSpMk id="14" creationId="{7BE3752B-11E7-424B-86F0-7FEB185E78A0}"/>
          </ac:grpSpMkLst>
        </pc:grpChg>
        <pc:grpChg chg="add del mod">
          <ac:chgData name="King Song" userId="eab1b9bdcaafb3fa" providerId="LiveId" clId="{7661EE4D-404A-4F56-B94A-813ED1F206ED}" dt="2019-10-16T13:35:14.689" v="3759" actId="478"/>
          <ac:grpSpMkLst>
            <pc:docMk/>
            <pc:sldMk cId="712623018" sldId="337"/>
            <ac:grpSpMk id="30" creationId="{D9785B32-6476-480A-8549-CCEB77079852}"/>
          </ac:grpSpMkLst>
        </pc:grpChg>
        <pc:grpChg chg="mod">
          <ac:chgData name="King Song" userId="eab1b9bdcaafb3fa" providerId="LiveId" clId="{7661EE4D-404A-4F56-B94A-813ED1F206ED}" dt="2019-10-16T13:34:53.256" v="3756" actId="571"/>
          <ac:grpSpMkLst>
            <pc:docMk/>
            <pc:sldMk cId="712623018" sldId="337"/>
            <ac:grpSpMk id="31" creationId="{CE9F78EB-54AC-43CF-979F-0EF2E8C29216}"/>
          </ac:grpSpMkLst>
        </pc:grpChg>
        <pc:grpChg chg="add mod">
          <ac:chgData name="King Song" userId="eab1b9bdcaafb3fa" providerId="LiveId" clId="{7661EE4D-404A-4F56-B94A-813ED1F206ED}" dt="2019-10-16T14:15:39.320" v="5362" actId="1076"/>
          <ac:grpSpMkLst>
            <pc:docMk/>
            <pc:sldMk cId="712623018" sldId="337"/>
            <ac:grpSpMk id="44" creationId="{8B11C6AB-13AF-4FCD-BDB3-3FD036563FA0}"/>
          </ac:grpSpMkLst>
        </pc:grpChg>
        <pc:grpChg chg="mod">
          <ac:chgData name="King Song" userId="eab1b9bdcaafb3fa" providerId="LiveId" clId="{7661EE4D-404A-4F56-B94A-813ED1F206ED}" dt="2019-10-16T14:15:39.320" v="5362" actId="1076"/>
          <ac:grpSpMkLst>
            <pc:docMk/>
            <pc:sldMk cId="712623018" sldId="337"/>
            <ac:grpSpMk id="45" creationId="{26098356-2FDC-4527-BF10-00F0A5D4DB31}"/>
          </ac:grpSpMkLst>
        </pc:grpChg>
        <pc:grpChg chg="mod topLvl">
          <ac:chgData name="King Song" userId="eab1b9bdcaafb3fa" providerId="LiveId" clId="{7661EE4D-404A-4F56-B94A-813ED1F206ED}" dt="2019-10-16T13:21:47.663" v="3692" actId="1076"/>
          <ac:grpSpMkLst>
            <pc:docMk/>
            <pc:sldMk cId="712623018" sldId="337"/>
            <ac:grpSpMk id="316" creationId="{841E4759-0763-4678-9EBF-29D8EE8F4E4A}"/>
          </ac:grpSpMkLst>
        </pc:grpChg>
        <pc:grpChg chg="mod">
          <ac:chgData name="King Song" userId="eab1b9bdcaafb3fa" providerId="LiveId" clId="{7661EE4D-404A-4F56-B94A-813ED1F206ED}" dt="2019-10-16T13:21:50.635" v="3697" actId="1076"/>
          <ac:grpSpMkLst>
            <pc:docMk/>
            <pc:sldMk cId="712623018" sldId="337"/>
            <ac:grpSpMk id="321" creationId="{4C21FEE1-C799-4A48-94D9-FA10F50D2655}"/>
          </ac:grpSpMkLst>
        </pc:grpChg>
        <pc:picChg chg="mod">
          <ac:chgData name="King Song" userId="eab1b9bdcaafb3fa" providerId="LiveId" clId="{7661EE4D-404A-4F56-B94A-813ED1F206ED}" dt="2019-10-16T13:19:17.089" v="3650" actId="164"/>
          <ac:picMkLst>
            <pc:docMk/>
            <pc:sldMk cId="712623018" sldId="337"/>
            <ac:picMk id="4" creationId="{134A10F6-1AA5-4D92-B7D6-13440A26200E}"/>
          </ac:picMkLst>
        </pc:picChg>
        <pc:picChg chg="mod">
          <ac:chgData name="King Song" userId="eab1b9bdcaafb3fa" providerId="LiveId" clId="{7661EE4D-404A-4F56-B94A-813ED1F206ED}" dt="2019-10-16T13:38:46.054" v="3861" actId="1076"/>
          <ac:picMkLst>
            <pc:docMk/>
            <pc:sldMk cId="712623018" sldId="337"/>
            <ac:picMk id="6" creationId="{D1E0A2FA-9CEF-460C-A249-CF6A8D0179B6}"/>
          </ac:picMkLst>
        </pc:picChg>
        <pc:picChg chg="add mod ord">
          <ac:chgData name="King Song" userId="eab1b9bdcaafb3fa" providerId="LiveId" clId="{7661EE4D-404A-4F56-B94A-813ED1F206ED}" dt="2019-10-16T13:38:46.054" v="3861" actId="1076"/>
          <ac:picMkLst>
            <pc:docMk/>
            <pc:sldMk cId="712623018" sldId="337"/>
            <ac:picMk id="7" creationId="{F6864471-956F-40E6-9CDB-EF22791E1B84}"/>
          </ac:picMkLst>
        </pc:picChg>
        <pc:picChg chg="add mod">
          <ac:chgData name="King Song" userId="eab1b9bdcaafb3fa" providerId="LiveId" clId="{7661EE4D-404A-4F56-B94A-813ED1F206ED}" dt="2019-10-16T13:38:46.054" v="3861" actId="1076"/>
          <ac:picMkLst>
            <pc:docMk/>
            <pc:sldMk cId="712623018" sldId="337"/>
            <ac:picMk id="11" creationId="{742FA700-5E98-4A3F-A581-5A8F5311AFD0}"/>
          </ac:picMkLst>
        </pc:picChg>
        <pc:picChg chg="add mod">
          <ac:chgData name="King Song" userId="eab1b9bdcaafb3fa" providerId="LiveId" clId="{7661EE4D-404A-4F56-B94A-813ED1F206ED}" dt="2019-10-16T13:38:46.054" v="3861" actId="1076"/>
          <ac:picMkLst>
            <pc:docMk/>
            <pc:sldMk cId="712623018" sldId="337"/>
            <ac:picMk id="13" creationId="{54188F0F-6A55-456E-B42F-3BD9371289BB}"/>
          </ac:picMkLst>
        </pc:picChg>
        <pc:picChg chg="del mod topLvl">
          <ac:chgData name="King Song" userId="eab1b9bdcaafb3fa" providerId="LiveId" clId="{7661EE4D-404A-4F56-B94A-813ED1F206ED}" dt="2019-10-16T13:18:37.172" v="3634" actId="478"/>
          <ac:picMkLst>
            <pc:docMk/>
            <pc:sldMk cId="712623018" sldId="337"/>
            <ac:picMk id="317" creationId="{BA2A0E7A-5BBB-4339-8ED2-94C9C1FC288A}"/>
          </ac:picMkLst>
        </pc:picChg>
      </pc:sldChg>
    </pc:docChg>
  </pc:docChgLst>
  <pc:docChgLst>
    <pc:chgData name="King Song" userId="eab1b9bdcaafb3fa" providerId="LiveId" clId="{CED05C78-7D81-4C78-B921-162F8E2153D4}"/>
    <pc:docChg chg="undo redo custSel addSld delSld modSld sldOrd">
      <pc:chgData name="King Song" userId="eab1b9bdcaafb3fa" providerId="LiveId" clId="{CED05C78-7D81-4C78-B921-162F8E2153D4}" dt="2020-09-10T02:20:20.223" v="6063" actId="6549"/>
      <pc:docMkLst>
        <pc:docMk/>
      </pc:docMkLst>
      <pc:sldChg chg="del">
        <pc:chgData name="King Song" userId="eab1b9bdcaafb3fa" providerId="LiveId" clId="{CED05C78-7D81-4C78-B921-162F8E2153D4}" dt="2020-09-10T01:19:31.494" v="4986" actId="47"/>
        <pc:sldMkLst>
          <pc:docMk/>
          <pc:sldMk cId="0" sldId="322"/>
        </pc:sldMkLst>
      </pc:sldChg>
      <pc:sldChg chg="del">
        <pc:chgData name="King Song" userId="eab1b9bdcaafb3fa" providerId="LiveId" clId="{CED05C78-7D81-4C78-B921-162F8E2153D4}" dt="2020-09-10T01:30:50.407" v="5090" actId="47"/>
        <pc:sldMkLst>
          <pc:docMk/>
          <pc:sldMk cId="0" sldId="330"/>
        </pc:sldMkLst>
      </pc:sldChg>
      <pc:sldChg chg="modSp mod">
        <pc:chgData name="King Song" userId="eab1b9bdcaafb3fa" providerId="LiveId" clId="{CED05C78-7D81-4C78-B921-162F8E2153D4}" dt="2020-09-10T02:20:20.223" v="6063" actId="6549"/>
        <pc:sldMkLst>
          <pc:docMk/>
          <pc:sldMk cId="3483123795" sldId="331"/>
        </pc:sldMkLst>
        <pc:spChg chg="mod">
          <ac:chgData name="King Song" userId="eab1b9bdcaafb3fa" providerId="LiveId" clId="{CED05C78-7D81-4C78-B921-162F8E2153D4}" dt="2020-09-10T02:14:41.336" v="6033" actId="14100"/>
          <ac:spMkLst>
            <pc:docMk/>
            <pc:sldMk cId="3483123795" sldId="331"/>
            <ac:spMk id="10" creationId="{5F24A0E4-22A6-45BB-8574-48FB39A997EE}"/>
          </ac:spMkLst>
        </pc:spChg>
        <pc:spChg chg="mod">
          <ac:chgData name="King Song" userId="eab1b9bdcaafb3fa" providerId="LiveId" clId="{CED05C78-7D81-4C78-B921-162F8E2153D4}" dt="2020-09-10T02:20:20.223" v="6063" actId="6549"/>
          <ac:spMkLst>
            <pc:docMk/>
            <pc:sldMk cId="3483123795" sldId="331"/>
            <ac:spMk id="32" creationId="{D593FB6D-BD4C-4222-BBF3-0A98AA924129}"/>
          </ac:spMkLst>
        </pc:spChg>
      </pc:sldChg>
      <pc:sldChg chg="addSp delSp modSp add del mod">
        <pc:chgData name="King Song" userId="eab1b9bdcaafb3fa" providerId="LiveId" clId="{CED05C78-7D81-4C78-B921-162F8E2153D4}" dt="2020-09-10T01:29:14.134" v="5089"/>
        <pc:sldMkLst>
          <pc:docMk/>
          <pc:sldMk cId="126006326" sldId="334"/>
        </pc:sldMkLst>
        <pc:spChg chg="add mod">
          <ac:chgData name="King Song" userId="eab1b9bdcaafb3fa" providerId="LiveId" clId="{CED05C78-7D81-4C78-B921-162F8E2153D4}" dt="2020-09-10T01:29:14.134" v="5089"/>
          <ac:spMkLst>
            <pc:docMk/>
            <pc:sldMk cId="126006326" sldId="334"/>
            <ac:spMk id="2" creationId="{F63859F9-4A01-45CE-9B46-CDDE671EDC20}"/>
          </ac:spMkLst>
        </pc:spChg>
        <pc:spChg chg="mod">
          <ac:chgData name="King Song" userId="eab1b9bdcaafb3fa" providerId="LiveId" clId="{CED05C78-7D81-4C78-B921-162F8E2153D4}" dt="2020-09-10T01:24:54.392" v="5015" actId="20577"/>
          <ac:spMkLst>
            <pc:docMk/>
            <pc:sldMk cId="126006326" sldId="334"/>
            <ac:spMk id="3" creationId="{9A35AF75-8BA9-4B07-8AF6-565EEB348D9D}"/>
          </ac:spMkLst>
        </pc:spChg>
        <pc:spChg chg="mod">
          <ac:chgData name="King Song" userId="eab1b9bdcaafb3fa" providerId="LiveId" clId="{CED05C78-7D81-4C78-B921-162F8E2153D4}" dt="2020-09-09T09:20:28.745" v="3113" actId="1076"/>
          <ac:spMkLst>
            <pc:docMk/>
            <pc:sldMk cId="126006326" sldId="334"/>
            <ac:spMk id="10" creationId="{E84D1215-F905-44EA-9ACF-FEB847FC49FB}"/>
          </ac:spMkLst>
        </pc:spChg>
        <pc:spChg chg="del mod">
          <ac:chgData name="King Song" userId="eab1b9bdcaafb3fa" providerId="LiveId" clId="{CED05C78-7D81-4C78-B921-162F8E2153D4}" dt="2020-09-09T09:38:07.974" v="3461" actId="478"/>
          <ac:spMkLst>
            <pc:docMk/>
            <pc:sldMk cId="126006326" sldId="334"/>
            <ac:spMk id="17" creationId="{47E241B0-5463-438F-A96E-9C9F8ED475F6}"/>
          </ac:spMkLst>
        </pc:spChg>
        <pc:picChg chg="mod">
          <ac:chgData name="King Song" userId="eab1b9bdcaafb3fa" providerId="LiveId" clId="{CED05C78-7D81-4C78-B921-162F8E2153D4}" dt="2020-09-09T09:20:01.511" v="3105" actId="1076"/>
          <ac:picMkLst>
            <pc:docMk/>
            <pc:sldMk cId="126006326" sldId="334"/>
            <ac:picMk id="4" creationId="{F6683C0F-878B-42EC-B469-7773C3F49BF3}"/>
          </ac:picMkLst>
        </pc:picChg>
        <pc:picChg chg="mod">
          <ac:chgData name="King Song" userId="eab1b9bdcaafb3fa" providerId="LiveId" clId="{CED05C78-7D81-4C78-B921-162F8E2153D4}" dt="2020-09-09T09:21:23.095" v="3119" actId="1076"/>
          <ac:picMkLst>
            <pc:docMk/>
            <pc:sldMk cId="126006326" sldId="334"/>
            <ac:picMk id="7" creationId="{96A32B15-1E2A-4244-8489-418619FCA424}"/>
          </ac:picMkLst>
        </pc:picChg>
        <pc:picChg chg="del">
          <ac:chgData name="King Song" userId="eab1b9bdcaafb3fa" providerId="LiveId" clId="{CED05C78-7D81-4C78-B921-162F8E2153D4}" dt="2020-09-09T09:17:51.746" v="3014" actId="478"/>
          <ac:picMkLst>
            <pc:docMk/>
            <pc:sldMk cId="126006326" sldId="334"/>
            <ac:picMk id="9" creationId="{BE95C9D9-1660-4F8F-BEE3-CE05B1DB33C1}"/>
          </ac:picMkLst>
        </pc:picChg>
        <pc:cxnChg chg="mod">
          <ac:chgData name="King Song" userId="eab1b9bdcaafb3fa" providerId="LiveId" clId="{CED05C78-7D81-4C78-B921-162F8E2153D4}" dt="2020-09-09T09:21:42.118" v="3124" actId="14100"/>
          <ac:cxnSpMkLst>
            <pc:docMk/>
            <pc:sldMk cId="126006326" sldId="334"/>
            <ac:cxnSpMk id="11" creationId="{52305337-B324-44E5-B954-4A9F26F15B7D}"/>
          </ac:cxnSpMkLst>
        </pc:cxnChg>
      </pc:sldChg>
      <pc:sldChg chg="addSp delSp modSp mod delAnim">
        <pc:chgData name="King Song" userId="eab1b9bdcaafb3fa" providerId="LiveId" clId="{CED05C78-7D81-4C78-B921-162F8E2153D4}" dt="2020-09-09T09:25:02.362" v="3167"/>
        <pc:sldMkLst>
          <pc:docMk/>
          <pc:sldMk cId="3512050826" sldId="338"/>
        </pc:sldMkLst>
        <pc:spChg chg="mod">
          <ac:chgData name="King Song" userId="eab1b9bdcaafb3fa" providerId="LiveId" clId="{CED05C78-7D81-4C78-B921-162F8E2153D4}" dt="2020-09-09T08:22:59.655" v="2566" actId="20577"/>
          <ac:spMkLst>
            <pc:docMk/>
            <pc:sldMk cId="3512050826" sldId="338"/>
            <ac:spMk id="3" creationId="{9A35AF75-8BA9-4B07-8AF6-565EEB348D9D}"/>
          </ac:spMkLst>
        </pc:spChg>
        <pc:spChg chg="add mod">
          <ac:chgData name="King Song" userId="eab1b9bdcaafb3fa" providerId="LiveId" clId="{CED05C78-7D81-4C78-B921-162F8E2153D4}" dt="2020-09-09T09:25:02.362" v="3167"/>
          <ac:spMkLst>
            <pc:docMk/>
            <pc:sldMk cId="3512050826" sldId="338"/>
            <ac:spMk id="5" creationId="{41874482-F8A5-43EE-9AC0-C7665AF49730}"/>
          </ac:spMkLst>
        </pc:spChg>
        <pc:picChg chg="del mod">
          <ac:chgData name="King Song" userId="eab1b9bdcaafb3fa" providerId="LiveId" clId="{CED05C78-7D81-4C78-B921-162F8E2153D4}" dt="2020-09-09T08:20:21.415" v="2529" actId="478"/>
          <ac:picMkLst>
            <pc:docMk/>
            <pc:sldMk cId="3512050826" sldId="338"/>
            <ac:picMk id="2" creationId="{A71AC3DD-B8C3-4C68-97E5-CCEEAAAE44AD}"/>
          </ac:picMkLst>
        </pc:picChg>
        <pc:picChg chg="add mod">
          <ac:chgData name="King Song" userId="eab1b9bdcaafb3fa" providerId="LiveId" clId="{CED05C78-7D81-4C78-B921-162F8E2153D4}" dt="2020-09-09T09:05:31.876" v="2911" actId="14861"/>
          <ac:picMkLst>
            <pc:docMk/>
            <pc:sldMk cId="3512050826" sldId="338"/>
            <ac:picMk id="7" creationId="{3F3A0D0E-F8EB-4D23-A70D-C786C76913D7}"/>
          </ac:picMkLst>
        </pc:picChg>
      </pc:sldChg>
      <pc:sldChg chg="del">
        <pc:chgData name="King Song" userId="eab1b9bdcaafb3fa" providerId="LiveId" clId="{CED05C78-7D81-4C78-B921-162F8E2153D4}" dt="2020-09-10T01:55:55.457" v="5682" actId="47"/>
        <pc:sldMkLst>
          <pc:docMk/>
          <pc:sldMk cId="396412639" sldId="339"/>
        </pc:sldMkLst>
      </pc:sldChg>
      <pc:sldChg chg="addSp delSp modSp mod">
        <pc:chgData name="King Song" userId="eab1b9bdcaafb3fa" providerId="LiveId" clId="{CED05C78-7D81-4C78-B921-162F8E2153D4}" dt="2020-09-09T09:23:42.316" v="3129" actId="1076"/>
        <pc:sldMkLst>
          <pc:docMk/>
          <pc:sldMk cId="2295699536" sldId="340"/>
        </pc:sldMkLst>
        <pc:spChg chg="add del mod">
          <ac:chgData name="King Song" userId="eab1b9bdcaafb3fa" providerId="LiveId" clId="{CED05C78-7D81-4C78-B921-162F8E2153D4}" dt="2020-09-09T09:23:28.495" v="3125" actId="478"/>
          <ac:spMkLst>
            <pc:docMk/>
            <pc:sldMk cId="2295699536" sldId="340"/>
            <ac:spMk id="2" creationId="{60E67C0F-98BB-4247-987A-D240B31C7AA3}"/>
          </ac:spMkLst>
        </pc:spChg>
        <pc:spChg chg="mod">
          <ac:chgData name="King Song" userId="eab1b9bdcaafb3fa" providerId="LiveId" clId="{CED05C78-7D81-4C78-B921-162F8E2153D4}" dt="2020-09-09T09:12:22.407" v="2998" actId="1076"/>
          <ac:spMkLst>
            <pc:docMk/>
            <pc:sldMk cId="2295699536" sldId="340"/>
            <ac:spMk id="8" creationId="{96BDEF86-19DC-4A7D-B666-3A0AE9FA88CD}"/>
          </ac:spMkLst>
        </pc:spChg>
        <pc:spChg chg="mod">
          <ac:chgData name="King Song" userId="eab1b9bdcaafb3fa" providerId="LiveId" clId="{CED05C78-7D81-4C78-B921-162F8E2153D4}" dt="2020-09-09T09:12:22.407" v="2998" actId="1076"/>
          <ac:spMkLst>
            <pc:docMk/>
            <pc:sldMk cId="2295699536" sldId="340"/>
            <ac:spMk id="10" creationId="{61EE5824-5204-4B26-A755-A8ECB1EF0001}"/>
          </ac:spMkLst>
        </pc:spChg>
        <pc:spChg chg="mod">
          <ac:chgData name="King Song" userId="eab1b9bdcaafb3fa" providerId="LiveId" clId="{CED05C78-7D81-4C78-B921-162F8E2153D4}" dt="2020-09-09T09:12:22.407" v="2998" actId="1076"/>
          <ac:spMkLst>
            <pc:docMk/>
            <pc:sldMk cId="2295699536" sldId="340"/>
            <ac:spMk id="11" creationId="{755BBB41-024B-46BE-B0AD-128F12ADD5C0}"/>
          </ac:spMkLst>
        </pc:spChg>
        <pc:spChg chg="mod">
          <ac:chgData name="King Song" userId="eab1b9bdcaafb3fa" providerId="LiveId" clId="{CED05C78-7D81-4C78-B921-162F8E2153D4}" dt="2020-09-09T09:12:22.407" v="2998" actId="1076"/>
          <ac:spMkLst>
            <pc:docMk/>
            <pc:sldMk cId="2295699536" sldId="340"/>
            <ac:spMk id="13" creationId="{A86B5486-DA1E-4164-832D-6ED3E2F8AC05}"/>
          </ac:spMkLst>
        </pc:spChg>
        <pc:spChg chg="mod">
          <ac:chgData name="King Song" userId="eab1b9bdcaafb3fa" providerId="LiveId" clId="{CED05C78-7D81-4C78-B921-162F8E2153D4}" dt="2020-09-09T09:23:42.316" v="3129" actId="1076"/>
          <ac:spMkLst>
            <pc:docMk/>
            <pc:sldMk cId="2295699536" sldId="340"/>
            <ac:spMk id="25" creationId="{DC2CC094-876C-479C-B282-B463945E3A16}"/>
          </ac:spMkLst>
        </pc:spChg>
        <pc:grpChg chg="mod">
          <ac:chgData name="King Song" userId="eab1b9bdcaafb3fa" providerId="LiveId" clId="{CED05C78-7D81-4C78-B921-162F8E2153D4}" dt="2020-09-09T09:12:22.407" v="2998" actId="1076"/>
          <ac:grpSpMkLst>
            <pc:docMk/>
            <pc:sldMk cId="2295699536" sldId="340"/>
            <ac:grpSpMk id="6" creationId="{E011F033-8DAF-425D-B6B5-2E66ADC2FD13}"/>
          </ac:grpSpMkLst>
        </pc:grpChg>
        <pc:grpChg chg="mod">
          <ac:chgData name="King Song" userId="eab1b9bdcaafb3fa" providerId="LiveId" clId="{CED05C78-7D81-4C78-B921-162F8E2153D4}" dt="2020-09-09T09:12:22.407" v="2998" actId="1076"/>
          <ac:grpSpMkLst>
            <pc:docMk/>
            <pc:sldMk cId="2295699536" sldId="340"/>
            <ac:grpSpMk id="12" creationId="{21E52D80-DF41-4A70-85C1-E8C68B225E9B}"/>
          </ac:grpSpMkLst>
        </pc:grpChg>
        <pc:grpChg chg="mod">
          <ac:chgData name="King Song" userId="eab1b9bdcaafb3fa" providerId="LiveId" clId="{CED05C78-7D81-4C78-B921-162F8E2153D4}" dt="2020-09-09T09:12:22.407" v="2998" actId="1076"/>
          <ac:grpSpMkLst>
            <pc:docMk/>
            <pc:sldMk cId="2295699536" sldId="340"/>
            <ac:grpSpMk id="14" creationId="{B0B07B4E-5C33-446C-9E6E-7C3867EB4448}"/>
          </ac:grpSpMkLst>
        </pc:grpChg>
        <pc:picChg chg="mod">
          <ac:chgData name="King Song" userId="eab1b9bdcaafb3fa" providerId="LiveId" clId="{CED05C78-7D81-4C78-B921-162F8E2153D4}" dt="2020-09-09T09:12:10.318" v="2985" actId="1076"/>
          <ac:picMkLst>
            <pc:docMk/>
            <pc:sldMk cId="2295699536" sldId="340"/>
            <ac:picMk id="4" creationId="{2B147688-C998-4270-860A-B9BFAA560170}"/>
          </ac:picMkLst>
        </pc:picChg>
        <pc:picChg chg="mod">
          <ac:chgData name="King Song" userId="eab1b9bdcaafb3fa" providerId="LiveId" clId="{CED05C78-7D81-4C78-B921-162F8E2153D4}" dt="2020-09-09T09:12:22.407" v="2998" actId="1076"/>
          <ac:picMkLst>
            <pc:docMk/>
            <pc:sldMk cId="2295699536" sldId="340"/>
            <ac:picMk id="7" creationId="{CB1EEB5D-AEA3-4975-A499-037401D105CC}"/>
          </ac:picMkLst>
        </pc:picChg>
        <pc:picChg chg="mod">
          <ac:chgData name="King Song" userId="eab1b9bdcaafb3fa" providerId="LiveId" clId="{CED05C78-7D81-4C78-B921-162F8E2153D4}" dt="2020-09-09T09:12:22.407" v="2998" actId="1076"/>
          <ac:picMkLst>
            <pc:docMk/>
            <pc:sldMk cId="2295699536" sldId="340"/>
            <ac:picMk id="9" creationId="{EC6CA4BD-A45E-48E0-AA0C-4B7685850AFA}"/>
          </ac:picMkLst>
        </pc:picChg>
        <pc:picChg chg="mod">
          <ac:chgData name="King Song" userId="eab1b9bdcaafb3fa" providerId="LiveId" clId="{CED05C78-7D81-4C78-B921-162F8E2153D4}" dt="2020-09-09T09:12:22.407" v="2998" actId="1076"/>
          <ac:picMkLst>
            <pc:docMk/>
            <pc:sldMk cId="2295699536" sldId="340"/>
            <ac:picMk id="15" creationId="{2F15E3EF-F9C2-4215-B8BB-E1270EE2B86B}"/>
          </ac:picMkLst>
        </pc:picChg>
        <pc:picChg chg="mod">
          <ac:chgData name="King Song" userId="eab1b9bdcaafb3fa" providerId="LiveId" clId="{CED05C78-7D81-4C78-B921-162F8E2153D4}" dt="2020-09-09T09:12:22.407" v="2998" actId="1076"/>
          <ac:picMkLst>
            <pc:docMk/>
            <pc:sldMk cId="2295699536" sldId="340"/>
            <ac:picMk id="16" creationId="{562919AD-98A0-4C23-B412-FEB2BA5C7815}"/>
          </ac:picMkLst>
        </pc:picChg>
        <pc:picChg chg="mod">
          <ac:chgData name="King Song" userId="eab1b9bdcaafb3fa" providerId="LiveId" clId="{CED05C78-7D81-4C78-B921-162F8E2153D4}" dt="2020-09-09T09:12:22.407" v="2998" actId="1076"/>
          <ac:picMkLst>
            <pc:docMk/>
            <pc:sldMk cId="2295699536" sldId="340"/>
            <ac:picMk id="17" creationId="{8DFF8888-F1D0-419B-9035-D5F9A1D3D689}"/>
          </ac:picMkLst>
        </pc:picChg>
        <pc:picChg chg="mod">
          <ac:chgData name="King Song" userId="eab1b9bdcaafb3fa" providerId="LiveId" clId="{CED05C78-7D81-4C78-B921-162F8E2153D4}" dt="2020-09-09T09:12:22.407" v="2998" actId="1076"/>
          <ac:picMkLst>
            <pc:docMk/>
            <pc:sldMk cId="2295699536" sldId="340"/>
            <ac:picMk id="18" creationId="{658C0182-5F9E-46D7-8CD4-BD2E90D4435D}"/>
          </ac:picMkLst>
        </pc:picChg>
        <pc:picChg chg="mod">
          <ac:chgData name="King Song" userId="eab1b9bdcaafb3fa" providerId="LiveId" clId="{CED05C78-7D81-4C78-B921-162F8E2153D4}" dt="2020-09-09T09:12:22.407" v="2998" actId="1076"/>
          <ac:picMkLst>
            <pc:docMk/>
            <pc:sldMk cId="2295699536" sldId="340"/>
            <ac:picMk id="19" creationId="{3A714CA6-8E2F-439E-A840-8DE19A21CE95}"/>
          </ac:picMkLst>
        </pc:picChg>
        <pc:picChg chg="mod">
          <ac:chgData name="King Song" userId="eab1b9bdcaafb3fa" providerId="LiveId" clId="{CED05C78-7D81-4C78-B921-162F8E2153D4}" dt="2020-09-09T09:12:22.407" v="2998" actId="1076"/>
          <ac:picMkLst>
            <pc:docMk/>
            <pc:sldMk cId="2295699536" sldId="340"/>
            <ac:picMk id="20" creationId="{EF3A04FE-8FD1-4874-AAB2-B83ADF713478}"/>
          </ac:picMkLst>
        </pc:picChg>
        <pc:picChg chg="mod">
          <ac:chgData name="King Song" userId="eab1b9bdcaafb3fa" providerId="LiveId" clId="{CED05C78-7D81-4C78-B921-162F8E2153D4}" dt="2020-09-09T09:12:22.407" v="2998" actId="1076"/>
          <ac:picMkLst>
            <pc:docMk/>
            <pc:sldMk cId="2295699536" sldId="340"/>
            <ac:picMk id="21" creationId="{5F699F9C-B1BE-44F0-9176-00D2F1F7E5AA}"/>
          </ac:picMkLst>
        </pc:picChg>
        <pc:picChg chg="mod">
          <ac:chgData name="King Song" userId="eab1b9bdcaafb3fa" providerId="LiveId" clId="{CED05C78-7D81-4C78-B921-162F8E2153D4}" dt="2020-09-09T09:12:22.407" v="2998" actId="1076"/>
          <ac:picMkLst>
            <pc:docMk/>
            <pc:sldMk cId="2295699536" sldId="340"/>
            <ac:picMk id="22" creationId="{106CE135-C933-4007-842A-38E72C2BCDB9}"/>
          </ac:picMkLst>
        </pc:picChg>
        <pc:picChg chg="mod">
          <ac:chgData name="King Song" userId="eab1b9bdcaafb3fa" providerId="LiveId" clId="{CED05C78-7D81-4C78-B921-162F8E2153D4}" dt="2020-09-09T09:12:22.407" v="2998" actId="1076"/>
          <ac:picMkLst>
            <pc:docMk/>
            <pc:sldMk cId="2295699536" sldId="340"/>
            <ac:picMk id="23" creationId="{6BA2B23D-539A-45D9-B6B2-0EC1EBA8EB2A}"/>
          </ac:picMkLst>
        </pc:picChg>
        <pc:cxnChg chg="mod">
          <ac:chgData name="King Song" userId="eab1b9bdcaafb3fa" providerId="LiveId" clId="{CED05C78-7D81-4C78-B921-162F8E2153D4}" dt="2020-09-09T09:12:14.030" v="2991" actId="1076"/>
          <ac:cxnSpMkLst>
            <pc:docMk/>
            <pc:sldMk cId="2295699536" sldId="340"/>
            <ac:cxnSpMk id="5" creationId="{4731FA3A-8275-4926-956F-63BD0DB99B4E}"/>
          </ac:cxnSpMkLst>
        </pc:cxnChg>
        <pc:cxnChg chg="mod">
          <ac:chgData name="King Song" userId="eab1b9bdcaafb3fa" providerId="LiveId" clId="{CED05C78-7D81-4C78-B921-162F8E2153D4}" dt="2020-09-09T09:12:17.788" v="2997" actId="1076"/>
          <ac:cxnSpMkLst>
            <pc:docMk/>
            <pc:sldMk cId="2295699536" sldId="340"/>
            <ac:cxnSpMk id="24" creationId="{A2058CBD-9785-473D-B432-34B1D25A0E6C}"/>
          </ac:cxnSpMkLst>
        </pc:cxnChg>
      </pc:sldChg>
      <pc:sldChg chg="addSp delSp modSp mod">
        <pc:chgData name="King Song" userId="eab1b9bdcaafb3fa" providerId="LiveId" clId="{CED05C78-7D81-4C78-B921-162F8E2153D4}" dt="2020-09-09T10:39:09.857" v="3483"/>
        <pc:sldMkLst>
          <pc:docMk/>
          <pc:sldMk cId="847990710" sldId="341"/>
        </pc:sldMkLst>
        <pc:spChg chg="mod">
          <ac:chgData name="King Song" userId="eab1b9bdcaafb3fa" providerId="LiveId" clId="{CED05C78-7D81-4C78-B921-162F8E2153D4}" dt="2020-09-09T09:04:30.152" v="2904" actId="6549"/>
          <ac:spMkLst>
            <pc:docMk/>
            <pc:sldMk cId="847990710" sldId="341"/>
            <ac:spMk id="30" creationId="{D441D6C5-A2EE-4173-91A6-0B874C77EF19}"/>
          </ac:spMkLst>
        </pc:spChg>
        <pc:spChg chg="mod">
          <ac:chgData name="King Song" userId="eab1b9bdcaafb3fa" providerId="LiveId" clId="{CED05C78-7D81-4C78-B921-162F8E2153D4}" dt="2020-09-09T08:52:39.418" v="2893"/>
          <ac:spMkLst>
            <pc:docMk/>
            <pc:sldMk cId="847990710" sldId="341"/>
            <ac:spMk id="32" creationId="{15C355B2-0EBC-4C5D-AF76-FF00E8DB9B84}"/>
          </ac:spMkLst>
        </pc:spChg>
        <pc:spChg chg="mod">
          <ac:chgData name="King Song" userId="eab1b9bdcaafb3fa" providerId="LiveId" clId="{CED05C78-7D81-4C78-B921-162F8E2153D4}" dt="2020-09-09T08:51:02.834" v="2828" actId="1037"/>
          <ac:spMkLst>
            <pc:docMk/>
            <pc:sldMk cId="847990710" sldId="341"/>
            <ac:spMk id="56" creationId="{F8D2A6AE-96C5-4491-B98B-F4440FC763D7}"/>
          </ac:spMkLst>
        </pc:spChg>
        <pc:spChg chg="mod">
          <ac:chgData name="King Song" userId="eab1b9bdcaafb3fa" providerId="LiveId" clId="{CED05C78-7D81-4C78-B921-162F8E2153D4}" dt="2020-09-09T08:51:02.834" v="2828" actId="1037"/>
          <ac:spMkLst>
            <pc:docMk/>
            <pc:sldMk cId="847990710" sldId="341"/>
            <ac:spMk id="57" creationId="{0EFBD55E-C45F-4CB2-8295-A063E5D00695}"/>
          </ac:spMkLst>
        </pc:spChg>
        <pc:spChg chg="mod">
          <ac:chgData name="King Song" userId="eab1b9bdcaafb3fa" providerId="LiveId" clId="{CED05C78-7D81-4C78-B921-162F8E2153D4}" dt="2020-09-09T08:51:02.834" v="2828" actId="1037"/>
          <ac:spMkLst>
            <pc:docMk/>
            <pc:sldMk cId="847990710" sldId="341"/>
            <ac:spMk id="58" creationId="{DFFB3E7A-6562-4F79-B150-9CE938F77C08}"/>
          </ac:spMkLst>
        </pc:spChg>
        <pc:spChg chg="mod">
          <ac:chgData name="King Song" userId="eab1b9bdcaafb3fa" providerId="LiveId" clId="{CED05C78-7D81-4C78-B921-162F8E2153D4}" dt="2020-09-09T08:51:02.834" v="2828" actId="1037"/>
          <ac:spMkLst>
            <pc:docMk/>
            <pc:sldMk cId="847990710" sldId="341"/>
            <ac:spMk id="59" creationId="{326892D0-94C2-43E4-9B39-9E8C6EF082C3}"/>
          </ac:spMkLst>
        </pc:spChg>
        <pc:spChg chg="mod">
          <ac:chgData name="King Song" userId="eab1b9bdcaafb3fa" providerId="LiveId" clId="{CED05C78-7D81-4C78-B921-162F8E2153D4}" dt="2020-09-09T08:51:02.834" v="2828" actId="1037"/>
          <ac:spMkLst>
            <pc:docMk/>
            <pc:sldMk cId="847990710" sldId="341"/>
            <ac:spMk id="60" creationId="{63710000-7DBC-4B29-A2EB-E9C5B3BBA894}"/>
          </ac:spMkLst>
        </pc:spChg>
        <pc:spChg chg="mod">
          <ac:chgData name="King Song" userId="eab1b9bdcaafb3fa" providerId="LiveId" clId="{CED05C78-7D81-4C78-B921-162F8E2153D4}" dt="2020-09-09T08:51:08.206" v="2856" actId="1037"/>
          <ac:spMkLst>
            <pc:docMk/>
            <pc:sldMk cId="847990710" sldId="341"/>
            <ac:spMk id="65" creationId="{181E403A-A58B-404F-8558-6CA8C19B9C9D}"/>
          </ac:spMkLst>
        </pc:spChg>
        <pc:spChg chg="mod">
          <ac:chgData name="King Song" userId="eab1b9bdcaafb3fa" providerId="LiveId" clId="{CED05C78-7D81-4C78-B921-162F8E2153D4}" dt="2020-09-09T08:51:08.206" v="2856" actId="1037"/>
          <ac:spMkLst>
            <pc:docMk/>
            <pc:sldMk cId="847990710" sldId="341"/>
            <ac:spMk id="66" creationId="{58EBB058-374F-4E09-A485-D9547B5C81D6}"/>
          </ac:spMkLst>
        </pc:spChg>
        <pc:spChg chg="mod">
          <ac:chgData name="King Song" userId="eab1b9bdcaafb3fa" providerId="LiveId" clId="{CED05C78-7D81-4C78-B921-162F8E2153D4}" dt="2020-09-09T08:51:08.206" v="2856" actId="1037"/>
          <ac:spMkLst>
            <pc:docMk/>
            <pc:sldMk cId="847990710" sldId="341"/>
            <ac:spMk id="67" creationId="{ADBAC597-38AF-4127-A4A0-1A5A6DB43EE1}"/>
          </ac:spMkLst>
        </pc:spChg>
        <pc:spChg chg="mod">
          <ac:chgData name="King Song" userId="eab1b9bdcaafb3fa" providerId="LiveId" clId="{CED05C78-7D81-4C78-B921-162F8E2153D4}" dt="2020-09-09T08:51:08.206" v="2856" actId="1037"/>
          <ac:spMkLst>
            <pc:docMk/>
            <pc:sldMk cId="847990710" sldId="341"/>
            <ac:spMk id="68" creationId="{9A74DF70-7842-4B9A-AAA8-030B0AF74275}"/>
          </ac:spMkLst>
        </pc:spChg>
        <pc:spChg chg="mod">
          <ac:chgData name="King Song" userId="eab1b9bdcaafb3fa" providerId="LiveId" clId="{CED05C78-7D81-4C78-B921-162F8E2153D4}" dt="2020-09-09T08:51:08.206" v="2856" actId="1037"/>
          <ac:spMkLst>
            <pc:docMk/>
            <pc:sldMk cId="847990710" sldId="341"/>
            <ac:spMk id="69" creationId="{7A0779C4-629A-4268-9EF8-81AEF0D1FFF9}"/>
          </ac:spMkLst>
        </pc:spChg>
        <pc:spChg chg="mod">
          <ac:chgData name="King Song" userId="eab1b9bdcaafb3fa" providerId="LiveId" clId="{CED05C78-7D81-4C78-B921-162F8E2153D4}" dt="2020-09-09T08:51:08.206" v="2856" actId="1037"/>
          <ac:spMkLst>
            <pc:docMk/>
            <pc:sldMk cId="847990710" sldId="341"/>
            <ac:spMk id="70" creationId="{3D11E1F1-E278-4218-8E8A-2E975918A276}"/>
          </ac:spMkLst>
        </pc:spChg>
        <pc:spChg chg="mod">
          <ac:chgData name="King Song" userId="eab1b9bdcaafb3fa" providerId="LiveId" clId="{CED05C78-7D81-4C78-B921-162F8E2153D4}" dt="2020-09-09T08:52:25.917" v="2883"/>
          <ac:spMkLst>
            <pc:docMk/>
            <pc:sldMk cId="847990710" sldId="341"/>
            <ac:spMk id="74" creationId="{4A250842-2BBE-4CBC-8E8F-D907AAD2176B}"/>
          </ac:spMkLst>
        </pc:spChg>
        <pc:spChg chg="add del mod">
          <ac:chgData name="King Song" userId="eab1b9bdcaafb3fa" providerId="LiveId" clId="{CED05C78-7D81-4C78-B921-162F8E2153D4}" dt="2020-09-09T10:39:09.857" v="3483"/>
          <ac:spMkLst>
            <pc:docMk/>
            <pc:sldMk cId="847990710" sldId="341"/>
            <ac:spMk id="75" creationId="{E6CE0417-23D8-46D8-A64B-04E5888A2203}"/>
          </ac:spMkLst>
        </pc:spChg>
        <pc:spChg chg="add del mod">
          <ac:chgData name="King Song" userId="eab1b9bdcaafb3fa" providerId="LiveId" clId="{CED05C78-7D81-4C78-B921-162F8E2153D4}" dt="2020-09-09T10:39:09.857" v="3483"/>
          <ac:spMkLst>
            <pc:docMk/>
            <pc:sldMk cId="847990710" sldId="341"/>
            <ac:spMk id="76" creationId="{4C801525-C17E-4E63-AC19-5648E316DAD9}"/>
          </ac:spMkLst>
        </pc:spChg>
        <pc:spChg chg="add del mod">
          <ac:chgData name="King Song" userId="eab1b9bdcaafb3fa" providerId="LiveId" clId="{CED05C78-7D81-4C78-B921-162F8E2153D4}" dt="2020-09-09T10:39:09.857" v="3483"/>
          <ac:spMkLst>
            <pc:docMk/>
            <pc:sldMk cId="847990710" sldId="341"/>
            <ac:spMk id="77" creationId="{6BC17BD4-9810-4023-8AF4-342A3733EB9D}"/>
          </ac:spMkLst>
        </pc:spChg>
        <pc:spChg chg="add del mod">
          <ac:chgData name="King Song" userId="eab1b9bdcaafb3fa" providerId="LiveId" clId="{CED05C78-7D81-4C78-B921-162F8E2153D4}" dt="2020-09-09T10:39:09.857" v="3483"/>
          <ac:spMkLst>
            <pc:docMk/>
            <pc:sldMk cId="847990710" sldId="341"/>
            <ac:spMk id="78" creationId="{BED0EEA2-98E9-4859-B278-D69FDF910DC1}"/>
          </ac:spMkLst>
        </pc:spChg>
        <pc:grpChg chg="mod">
          <ac:chgData name="King Song" userId="eab1b9bdcaafb3fa" providerId="LiveId" clId="{CED05C78-7D81-4C78-B921-162F8E2153D4}" dt="2020-09-09T08:51:02.834" v="2828" actId="1037"/>
          <ac:grpSpMkLst>
            <pc:docMk/>
            <pc:sldMk cId="847990710" sldId="341"/>
            <ac:grpSpMk id="53" creationId="{2B9E9F87-A116-49BD-8C5C-B62ACC0AC5F2}"/>
          </ac:grpSpMkLst>
        </pc:grpChg>
        <pc:grpChg chg="mod">
          <ac:chgData name="King Song" userId="eab1b9bdcaafb3fa" providerId="LiveId" clId="{CED05C78-7D81-4C78-B921-162F8E2153D4}" dt="2020-09-09T08:51:02.834" v="2828" actId="1037"/>
          <ac:grpSpMkLst>
            <pc:docMk/>
            <pc:sldMk cId="847990710" sldId="341"/>
            <ac:grpSpMk id="54" creationId="{8DCDC478-6C56-4DD7-B944-F4CC2F0941F0}"/>
          </ac:grpSpMkLst>
        </pc:grpChg>
        <pc:grpChg chg="mod">
          <ac:chgData name="King Song" userId="eab1b9bdcaafb3fa" providerId="LiveId" clId="{CED05C78-7D81-4C78-B921-162F8E2153D4}" dt="2020-09-09T08:51:08.206" v="2856" actId="1037"/>
          <ac:grpSpMkLst>
            <pc:docMk/>
            <pc:sldMk cId="847990710" sldId="341"/>
            <ac:grpSpMk id="62" creationId="{7DA52468-6DB9-4BDC-ABF0-CDF42B8AFB72}"/>
          </ac:grpSpMkLst>
        </pc:grpChg>
        <pc:grpChg chg="mod">
          <ac:chgData name="King Song" userId="eab1b9bdcaafb3fa" providerId="LiveId" clId="{CED05C78-7D81-4C78-B921-162F8E2153D4}" dt="2020-09-09T08:51:08.206" v="2856" actId="1037"/>
          <ac:grpSpMkLst>
            <pc:docMk/>
            <pc:sldMk cId="847990710" sldId="341"/>
            <ac:grpSpMk id="63" creationId="{BD601704-2AE6-49CD-B609-8A6A440544B0}"/>
          </ac:grpSpMkLst>
        </pc:grpChg>
        <pc:picChg chg="mod">
          <ac:chgData name="King Song" userId="eab1b9bdcaafb3fa" providerId="LiveId" clId="{CED05C78-7D81-4C78-B921-162F8E2153D4}" dt="2020-09-09T08:51:02.834" v="2828" actId="1037"/>
          <ac:picMkLst>
            <pc:docMk/>
            <pc:sldMk cId="847990710" sldId="341"/>
            <ac:picMk id="52" creationId="{9B6CC45B-56ED-4BAB-9449-5F04B0F8731B}"/>
          </ac:picMkLst>
        </pc:picChg>
        <pc:picChg chg="mod">
          <ac:chgData name="King Song" userId="eab1b9bdcaafb3fa" providerId="LiveId" clId="{CED05C78-7D81-4C78-B921-162F8E2153D4}" dt="2020-09-09T08:51:02.834" v="2828" actId="1037"/>
          <ac:picMkLst>
            <pc:docMk/>
            <pc:sldMk cId="847990710" sldId="341"/>
            <ac:picMk id="55" creationId="{1210F5F9-11F3-4A3D-8DD0-70B041835185}"/>
          </ac:picMkLst>
        </pc:picChg>
        <pc:picChg chg="mod">
          <ac:chgData name="King Song" userId="eab1b9bdcaafb3fa" providerId="LiveId" clId="{CED05C78-7D81-4C78-B921-162F8E2153D4}" dt="2020-09-09T08:51:02.834" v="2828" actId="1037"/>
          <ac:picMkLst>
            <pc:docMk/>
            <pc:sldMk cId="847990710" sldId="341"/>
            <ac:picMk id="61" creationId="{2C19FA17-A956-432A-8F91-37B69A345ECA}"/>
          </ac:picMkLst>
        </pc:picChg>
        <pc:picChg chg="mod">
          <ac:chgData name="King Song" userId="eab1b9bdcaafb3fa" providerId="LiveId" clId="{CED05C78-7D81-4C78-B921-162F8E2153D4}" dt="2020-09-09T08:51:08.206" v="2856" actId="1037"/>
          <ac:picMkLst>
            <pc:docMk/>
            <pc:sldMk cId="847990710" sldId="341"/>
            <ac:picMk id="64" creationId="{46A60E8E-A6A2-47AE-A716-98A57090EA00}"/>
          </ac:picMkLst>
        </pc:picChg>
        <pc:picChg chg="mod">
          <ac:chgData name="King Song" userId="eab1b9bdcaafb3fa" providerId="LiveId" clId="{CED05C78-7D81-4C78-B921-162F8E2153D4}" dt="2020-09-09T08:51:10.159" v="2861" actId="1037"/>
          <ac:picMkLst>
            <pc:docMk/>
            <pc:sldMk cId="847990710" sldId="341"/>
            <ac:picMk id="71" creationId="{0F04CC40-F909-4741-BCC4-48918698C138}"/>
          </ac:picMkLst>
        </pc:picChg>
        <pc:picChg chg="mod">
          <ac:chgData name="King Song" userId="eab1b9bdcaafb3fa" providerId="LiveId" clId="{CED05C78-7D81-4C78-B921-162F8E2153D4}" dt="2020-09-09T08:51:10.159" v="2861" actId="1037"/>
          <ac:picMkLst>
            <pc:docMk/>
            <pc:sldMk cId="847990710" sldId="341"/>
            <ac:picMk id="72" creationId="{C363C75F-17E9-4D30-BCBD-888E8CA77CC1}"/>
          </ac:picMkLst>
        </pc:picChg>
        <pc:picChg chg="del">
          <ac:chgData name="King Song" userId="eab1b9bdcaafb3fa" providerId="LiveId" clId="{CED05C78-7D81-4C78-B921-162F8E2153D4}" dt="2020-09-09T08:50:52.281" v="2783" actId="478"/>
          <ac:picMkLst>
            <pc:docMk/>
            <pc:sldMk cId="847990710" sldId="341"/>
            <ac:picMk id="73" creationId="{7AC75819-481B-49CD-BAD3-3E889DA58763}"/>
          </ac:picMkLst>
        </pc:picChg>
        <pc:cxnChg chg="add del mod">
          <ac:chgData name="King Song" userId="eab1b9bdcaafb3fa" providerId="LiveId" clId="{CED05C78-7D81-4C78-B921-162F8E2153D4}" dt="2020-09-09T10:39:09.857" v="3483"/>
          <ac:cxnSpMkLst>
            <pc:docMk/>
            <pc:sldMk cId="847990710" sldId="341"/>
            <ac:cxnSpMk id="73" creationId="{CC7C8FE3-600E-49C0-A18D-842FE2EC1522}"/>
          </ac:cxnSpMkLst>
        </pc:cxnChg>
      </pc:sldChg>
      <pc:sldChg chg="delSp modSp mod">
        <pc:chgData name="King Song" userId="eab1b9bdcaafb3fa" providerId="LiveId" clId="{CED05C78-7D81-4C78-B921-162F8E2153D4}" dt="2020-09-10T01:19:02.901" v="4985" actId="478"/>
        <pc:sldMkLst>
          <pc:docMk/>
          <pc:sldMk cId="3249907986" sldId="342"/>
        </pc:sldMkLst>
        <pc:spChg chg="del">
          <ac:chgData name="King Song" userId="eab1b9bdcaafb3fa" providerId="LiveId" clId="{CED05C78-7D81-4C78-B921-162F8E2153D4}" dt="2020-09-10T01:19:00.229" v="4984" actId="478"/>
          <ac:spMkLst>
            <pc:docMk/>
            <pc:sldMk cId="3249907986" sldId="342"/>
            <ac:spMk id="9" creationId="{557F2D74-CF46-4B36-8EBD-AA0EE9316D86}"/>
          </ac:spMkLst>
        </pc:spChg>
        <pc:spChg chg="del">
          <ac:chgData name="King Song" userId="eab1b9bdcaafb3fa" providerId="LiveId" clId="{CED05C78-7D81-4C78-B921-162F8E2153D4}" dt="2020-09-10T01:19:00.229" v="4984" actId="478"/>
          <ac:spMkLst>
            <pc:docMk/>
            <pc:sldMk cId="3249907986" sldId="342"/>
            <ac:spMk id="10" creationId="{2C54B4B5-1BD7-457B-8740-2F8A8CBD0671}"/>
          </ac:spMkLst>
        </pc:spChg>
        <pc:spChg chg="del">
          <ac:chgData name="King Song" userId="eab1b9bdcaafb3fa" providerId="LiveId" clId="{CED05C78-7D81-4C78-B921-162F8E2153D4}" dt="2020-09-10T01:19:00.229" v="4984" actId="478"/>
          <ac:spMkLst>
            <pc:docMk/>
            <pc:sldMk cId="3249907986" sldId="342"/>
            <ac:spMk id="46" creationId="{CA04F2BA-69D8-492B-8249-0EE14A334F12}"/>
          </ac:spMkLst>
        </pc:spChg>
        <pc:spChg chg="del">
          <ac:chgData name="King Song" userId="eab1b9bdcaafb3fa" providerId="LiveId" clId="{CED05C78-7D81-4C78-B921-162F8E2153D4}" dt="2020-09-10T01:19:00.229" v="4984" actId="478"/>
          <ac:spMkLst>
            <pc:docMk/>
            <pc:sldMk cId="3249907986" sldId="342"/>
            <ac:spMk id="48" creationId="{5BF1880E-7DC8-4FFE-9A00-40957F077E41}"/>
          </ac:spMkLst>
        </pc:spChg>
        <pc:cxnChg chg="del mod">
          <ac:chgData name="King Song" userId="eab1b9bdcaafb3fa" providerId="LiveId" clId="{CED05C78-7D81-4C78-B921-162F8E2153D4}" dt="2020-09-10T01:19:02.901" v="4985" actId="478"/>
          <ac:cxnSpMkLst>
            <pc:docMk/>
            <pc:sldMk cId="3249907986" sldId="342"/>
            <ac:cxnSpMk id="7" creationId="{64FA9CFD-FBD6-43B1-A36E-42FA92CA48AC}"/>
          </ac:cxnSpMkLst>
        </pc:cxnChg>
        <pc:cxnChg chg="del">
          <ac:chgData name="King Song" userId="eab1b9bdcaafb3fa" providerId="LiveId" clId="{CED05C78-7D81-4C78-B921-162F8E2153D4}" dt="2020-09-10T01:19:00.229" v="4984" actId="478"/>
          <ac:cxnSpMkLst>
            <pc:docMk/>
            <pc:sldMk cId="3249907986" sldId="342"/>
            <ac:cxnSpMk id="45" creationId="{C55AFA49-4AE6-4BCD-9CA4-FFCCAFB30F97}"/>
          </ac:cxnSpMkLst>
        </pc:cxnChg>
      </pc:sldChg>
      <pc:sldChg chg="addSp delSp modSp mod ord">
        <pc:chgData name="King Song" userId="eab1b9bdcaafb3fa" providerId="LiveId" clId="{CED05C78-7D81-4C78-B921-162F8E2153D4}" dt="2020-09-10T01:23:52.034" v="4988" actId="478"/>
        <pc:sldMkLst>
          <pc:docMk/>
          <pc:sldMk cId="3250340753" sldId="343"/>
        </pc:sldMkLst>
        <pc:spChg chg="add mod">
          <ac:chgData name="King Song" userId="eab1b9bdcaafb3fa" providerId="LiveId" clId="{CED05C78-7D81-4C78-B921-162F8E2153D4}" dt="2020-09-09T14:22:21.507" v="4729"/>
          <ac:spMkLst>
            <pc:docMk/>
            <pc:sldMk cId="3250340753" sldId="343"/>
            <ac:spMk id="2" creationId="{04A1C872-7382-4987-95B8-A039A2774092}"/>
          </ac:spMkLst>
        </pc:spChg>
        <pc:spChg chg="del">
          <ac:chgData name="King Song" userId="eab1b9bdcaafb3fa" providerId="LiveId" clId="{CED05C78-7D81-4C78-B921-162F8E2153D4}" dt="2020-09-09T13:03:47.795" v="3733" actId="478"/>
          <ac:spMkLst>
            <pc:docMk/>
            <pc:sldMk cId="3250340753" sldId="343"/>
            <ac:spMk id="64" creationId="{E5EC4C94-6D10-4441-BAAF-B8E9269509A2}"/>
          </ac:spMkLst>
        </pc:spChg>
        <pc:spChg chg="del">
          <ac:chgData name="King Song" userId="eab1b9bdcaafb3fa" providerId="LiveId" clId="{CED05C78-7D81-4C78-B921-162F8E2153D4}" dt="2020-09-09T13:03:47.795" v="3733" actId="478"/>
          <ac:spMkLst>
            <pc:docMk/>
            <pc:sldMk cId="3250340753" sldId="343"/>
            <ac:spMk id="86" creationId="{EC147996-EC7B-4140-A0EB-97D0837297B0}"/>
          </ac:spMkLst>
        </pc:spChg>
        <pc:spChg chg="del">
          <ac:chgData name="King Song" userId="eab1b9bdcaafb3fa" providerId="LiveId" clId="{CED05C78-7D81-4C78-B921-162F8E2153D4}" dt="2020-09-10T01:23:52.034" v="4988" actId="478"/>
          <ac:spMkLst>
            <pc:docMk/>
            <pc:sldMk cId="3250340753" sldId="343"/>
            <ac:spMk id="87" creationId="{2679D81E-E830-4CA5-8ABF-409ED2802229}"/>
          </ac:spMkLst>
        </pc:spChg>
        <pc:spChg chg="del">
          <ac:chgData name="King Song" userId="eab1b9bdcaafb3fa" providerId="LiveId" clId="{CED05C78-7D81-4C78-B921-162F8E2153D4}" dt="2020-09-09T13:03:47.795" v="3733" actId="478"/>
          <ac:spMkLst>
            <pc:docMk/>
            <pc:sldMk cId="3250340753" sldId="343"/>
            <ac:spMk id="88" creationId="{7E73AF0F-277B-43FA-8787-43B22A60F143}"/>
          </ac:spMkLst>
        </pc:spChg>
        <pc:spChg chg="del">
          <ac:chgData name="King Song" userId="eab1b9bdcaafb3fa" providerId="LiveId" clId="{CED05C78-7D81-4C78-B921-162F8E2153D4}" dt="2020-09-09T13:03:50.670" v="3734" actId="478"/>
          <ac:spMkLst>
            <pc:docMk/>
            <pc:sldMk cId="3250340753" sldId="343"/>
            <ac:spMk id="123" creationId="{B9629AA1-D18E-46AD-9B86-558C630E6E56}"/>
          </ac:spMkLst>
        </pc:spChg>
        <pc:spChg chg="del">
          <ac:chgData name="King Song" userId="eab1b9bdcaafb3fa" providerId="LiveId" clId="{CED05C78-7D81-4C78-B921-162F8E2153D4}" dt="2020-09-09T13:03:50.670" v="3734" actId="478"/>
          <ac:spMkLst>
            <pc:docMk/>
            <pc:sldMk cId="3250340753" sldId="343"/>
            <ac:spMk id="124" creationId="{C610A999-E251-40EC-BDCC-056AE190E99D}"/>
          </ac:spMkLst>
        </pc:spChg>
        <pc:spChg chg="del">
          <ac:chgData name="King Song" userId="eab1b9bdcaafb3fa" providerId="LiveId" clId="{CED05C78-7D81-4C78-B921-162F8E2153D4}" dt="2020-09-09T13:03:50.670" v="3734" actId="478"/>
          <ac:spMkLst>
            <pc:docMk/>
            <pc:sldMk cId="3250340753" sldId="343"/>
            <ac:spMk id="125" creationId="{4531D3EF-51D3-4881-9146-077BE0F7858E}"/>
          </ac:spMkLst>
        </pc:spChg>
        <pc:spChg chg="del">
          <ac:chgData name="King Song" userId="eab1b9bdcaafb3fa" providerId="LiveId" clId="{CED05C78-7D81-4C78-B921-162F8E2153D4}" dt="2020-09-09T13:03:50.670" v="3734" actId="478"/>
          <ac:spMkLst>
            <pc:docMk/>
            <pc:sldMk cId="3250340753" sldId="343"/>
            <ac:spMk id="126" creationId="{EBBAEDF0-0546-498A-97C5-F03D24B70E4B}"/>
          </ac:spMkLst>
        </pc:spChg>
        <pc:spChg chg="del">
          <ac:chgData name="King Song" userId="eab1b9bdcaafb3fa" providerId="LiveId" clId="{CED05C78-7D81-4C78-B921-162F8E2153D4}" dt="2020-09-09T13:03:50.670" v="3734" actId="478"/>
          <ac:spMkLst>
            <pc:docMk/>
            <pc:sldMk cId="3250340753" sldId="343"/>
            <ac:spMk id="127" creationId="{555EB3B5-D8D9-4287-A330-59B81B49220E}"/>
          </ac:spMkLst>
        </pc:spChg>
        <pc:spChg chg="del">
          <ac:chgData name="King Song" userId="eab1b9bdcaafb3fa" providerId="LiveId" clId="{CED05C78-7D81-4C78-B921-162F8E2153D4}" dt="2020-09-09T13:03:50.670" v="3734" actId="478"/>
          <ac:spMkLst>
            <pc:docMk/>
            <pc:sldMk cId="3250340753" sldId="343"/>
            <ac:spMk id="128" creationId="{31DC5647-FB6C-431E-A162-DBEED8BEFFF4}"/>
          </ac:spMkLst>
        </pc:spChg>
        <pc:grpChg chg="del">
          <ac:chgData name="King Song" userId="eab1b9bdcaafb3fa" providerId="LiveId" clId="{CED05C78-7D81-4C78-B921-162F8E2153D4}" dt="2020-09-09T13:03:47.795" v="3733" actId="478"/>
          <ac:grpSpMkLst>
            <pc:docMk/>
            <pc:sldMk cId="3250340753" sldId="343"/>
            <ac:grpSpMk id="69" creationId="{A20D0EE9-C802-4F6E-A734-0B768221E9C0}"/>
          </ac:grpSpMkLst>
        </pc:grpChg>
        <pc:grpChg chg="del">
          <ac:chgData name="King Song" userId="eab1b9bdcaafb3fa" providerId="LiveId" clId="{CED05C78-7D81-4C78-B921-162F8E2153D4}" dt="2020-09-09T13:03:53.368" v="3735" actId="478"/>
          <ac:grpSpMkLst>
            <pc:docMk/>
            <pc:sldMk cId="3250340753" sldId="343"/>
            <ac:grpSpMk id="90" creationId="{ED42B8D0-DE12-4464-82D7-E0126F7A9D97}"/>
          </ac:grpSpMkLst>
        </pc:grpChg>
        <pc:picChg chg="add mod">
          <ac:chgData name="King Song" userId="eab1b9bdcaafb3fa" providerId="LiveId" clId="{CED05C78-7D81-4C78-B921-162F8E2153D4}" dt="2020-09-10T01:18:05.826" v="4983" actId="1076"/>
          <ac:picMkLst>
            <pc:docMk/>
            <pc:sldMk cId="3250340753" sldId="343"/>
            <ac:picMk id="5" creationId="{6313C002-44DD-46D5-97B5-1B61E5520E80}"/>
          </ac:picMkLst>
        </pc:picChg>
        <pc:picChg chg="add mod">
          <ac:chgData name="King Song" userId="eab1b9bdcaafb3fa" providerId="LiveId" clId="{CED05C78-7D81-4C78-B921-162F8E2153D4}" dt="2020-09-10T01:18:04.214" v="4982" actId="1076"/>
          <ac:picMkLst>
            <pc:docMk/>
            <pc:sldMk cId="3250340753" sldId="343"/>
            <ac:picMk id="7" creationId="{044A6532-7050-44AC-AC98-0A778872BED6}"/>
          </ac:picMkLst>
        </pc:picChg>
        <pc:picChg chg="del">
          <ac:chgData name="King Song" userId="eab1b9bdcaafb3fa" providerId="LiveId" clId="{CED05C78-7D81-4C78-B921-162F8E2153D4}" dt="2020-09-09T13:03:47.795" v="3733" actId="478"/>
          <ac:picMkLst>
            <pc:docMk/>
            <pc:sldMk cId="3250340753" sldId="343"/>
            <ac:picMk id="63" creationId="{9CF5A07A-DE6F-4EC2-85D4-BC1066F8B132}"/>
          </ac:picMkLst>
        </pc:picChg>
        <pc:picChg chg="del">
          <ac:chgData name="King Song" userId="eab1b9bdcaafb3fa" providerId="LiveId" clId="{CED05C78-7D81-4C78-B921-162F8E2153D4}" dt="2020-09-09T14:02:25.309" v="4467" actId="478"/>
          <ac:picMkLst>
            <pc:docMk/>
            <pc:sldMk cId="3250340753" sldId="343"/>
            <ac:picMk id="67" creationId="{3479A03F-0D0E-4E36-B0A3-D1CDAC7CFD9E}"/>
          </ac:picMkLst>
        </pc:picChg>
        <pc:picChg chg="del">
          <ac:chgData name="King Song" userId="eab1b9bdcaafb3fa" providerId="LiveId" clId="{CED05C78-7D81-4C78-B921-162F8E2153D4}" dt="2020-09-09T13:03:47.795" v="3733" actId="478"/>
          <ac:picMkLst>
            <pc:docMk/>
            <pc:sldMk cId="3250340753" sldId="343"/>
            <ac:picMk id="89" creationId="{08B0A20C-143C-4999-A111-ACC34F72AF66}"/>
          </ac:picMkLst>
        </pc:picChg>
        <pc:cxnChg chg="del">
          <ac:chgData name="King Song" userId="eab1b9bdcaafb3fa" providerId="LiveId" clId="{CED05C78-7D81-4C78-B921-162F8E2153D4}" dt="2020-09-09T14:02:25.309" v="4467" actId="478"/>
          <ac:cxnSpMkLst>
            <pc:docMk/>
            <pc:sldMk cId="3250340753" sldId="343"/>
            <ac:cxnSpMk id="65" creationId="{4D66163C-B155-4DAA-954F-0167CF41632B}"/>
          </ac:cxnSpMkLst>
        </pc:cxnChg>
        <pc:cxnChg chg="del">
          <ac:chgData name="King Song" userId="eab1b9bdcaafb3fa" providerId="LiveId" clId="{CED05C78-7D81-4C78-B921-162F8E2153D4}" dt="2020-09-09T13:03:47.795" v="3733" actId="478"/>
          <ac:cxnSpMkLst>
            <pc:docMk/>
            <pc:sldMk cId="3250340753" sldId="343"/>
            <ac:cxnSpMk id="66" creationId="{E05A6F9D-69F3-4F92-A2F9-7CA26020174B}"/>
          </ac:cxnSpMkLst>
        </pc:cxnChg>
        <pc:cxnChg chg="del mod">
          <ac:chgData name="King Song" userId="eab1b9bdcaafb3fa" providerId="LiveId" clId="{CED05C78-7D81-4C78-B921-162F8E2153D4}" dt="2020-09-09T14:02:25.309" v="4467" actId="478"/>
          <ac:cxnSpMkLst>
            <pc:docMk/>
            <pc:sldMk cId="3250340753" sldId="343"/>
            <ac:cxnSpMk id="68" creationId="{49BC7DF7-05D3-4A27-B332-83B723B66EC6}"/>
          </ac:cxnSpMkLst>
        </pc:cxnChg>
        <pc:cxnChg chg="del mod">
          <ac:chgData name="King Song" userId="eab1b9bdcaafb3fa" providerId="LiveId" clId="{CED05C78-7D81-4C78-B921-162F8E2153D4}" dt="2020-09-09T13:03:50.670" v="3734" actId="478"/>
          <ac:cxnSpMkLst>
            <pc:docMk/>
            <pc:sldMk cId="3250340753" sldId="343"/>
            <ac:cxnSpMk id="129" creationId="{AA16991D-4952-4399-B49E-CABC5B63EBAB}"/>
          </ac:cxnSpMkLst>
        </pc:cxnChg>
      </pc:sldChg>
      <pc:sldChg chg="del">
        <pc:chgData name="King Song" userId="eab1b9bdcaafb3fa" providerId="LiveId" clId="{CED05C78-7D81-4C78-B921-162F8E2153D4}" dt="2020-09-09T11:51:15.063" v="3484" actId="47"/>
        <pc:sldMkLst>
          <pc:docMk/>
          <pc:sldMk cId="107291994" sldId="345"/>
        </pc:sldMkLst>
      </pc:sldChg>
      <pc:sldChg chg="del">
        <pc:chgData name="King Song" userId="eab1b9bdcaafb3fa" providerId="LiveId" clId="{CED05C78-7D81-4C78-B921-162F8E2153D4}" dt="2020-09-09T02:06:31.524" v="6" actId="47"/>
        <pc:sldMkLst>
          <pc:docMk/>
          <pc:sldMk cId="2465165045" sldId="419"/>
        </pc:sldMkLst>
      </pc:sldChg>
      <pc:sldChg chg="del">
        <pc:chgData name="King Song" userId="eab1b9bdcaafb3fa" providerId="LiveId" clId="{CED05C78-7D81-4C78-B921-162F8E2153D4}" dt="2020-09-09T09:15:44.988" v="3011" actId="47"/>
        <pc:sldMkLst>
          <pc:docMk/>
          <pc:sldMk cId="3200144302" sldId="426"/>
        </pc:sldMkLst>
      </pc:sldChg>
      <pc:sldChg chg="del">
        <pc:chgData name="King Song" userId="eab1b9bdcaafb3fa" providerId="LiveId" clId="{CED05C78-7D81-4C78-B921-162F8E2153D4}" dt="2020-09-10T01:19:33.281" v="4987" actId="47"/>
        <pc:sldMkLst>
          <pc:docMk/>
          <pc:sldMk cId="3149611799" sldId="429"/>
        </pc:sldMkLst>
      </pc:sldChg>
      <pc:sldChg chg="del">
        <pc:chgData name="King Song" userId="eab1b9bdcaafb3fa" providerId="LiveId" clId="{CED05C78-7D81-4C78-B921-162F8E2153D4}" dt="2020-09-09T09:15:35.753" v="3010" actId="47"/>
        <pc:sldMkLst>
          <pc:docMk/>
          <pc:sldMk cId="1721876832" sldId="430"/>
        </pc:sldMkLst>
      </pc:sldChg>
      <pc:sldChg chg="del">
        <pc:chgData name="King Song" userId="eab1b9bdcaafb3fa" providerId="LiveId" clId="{CED05C78-7D81-4C78-B921-162F8E2153D4}" dt="2020-09-09T09:15:30.206" v="3009" actId="47"/>
        <pc:sldMkLst>
          <pc:docMk/>
          <pc:sldMk cId="1618633836" sldId="431"/>
        </pc:sldMkLst>
      </pc:sldChg>
      <pc:sldChg chg="addSp delSp modSp mod">
        <pc:chgData name="King Song" userId="eab1b9bdcaafb3fa" providerId="LiveId" clId="{CED05C78-7D81-4C78-B921-162F8E2153D4}" dt="2020-09-10T02:03:01.260" v="5836" actId="6549"/>
        <pc:sldMkLst>
          <pc:docMk/>
          <pc:sldMk cId="548224947" sldId="432"/>
        </pc:sldMkLst>
        <pc:spChg chg="mod">
          <ac:chgData name="King Song" userId="eab1b9bdcaafb3fa" providerId="LiveId" clId="{CED05C78-7D81-4C78-B921-162F8E2153D4}" dt="2020-09-09T02:12:59.283" v="52" actId="6549"/>
          <ac:spMkLst>
            <pc:docMk/>
            <pc:sldMk cId="548224947" sldId="432"/>
            <ac:spMk id="2" creationId="{74A83A29-CE22-44C2-B09F-AD0C7EB886FF}"/>
          </ac:spMkLst>
        </pc:spChg>
        <pc:spChg chg="mod topLvl">
          <ac:chgData name="King Song" userId="eab1b9bdcaafb3fa" providerId="LiveId" clId="{CED05C78-7D81-4C78-B921-162F8E2153D4}" dt="2020-09-10T01:43:21.070" v="5507" actId="165"/>
          <ac:spMkLst>
            <pc:docMk/>
            <pc:sldMk cId="548224947" sldId="432"/>
            <ac:spMk id="9" creationId="{3D9C0B61-3542-458F-A79F-D40C2FE13F39}"/>
          </ac:spMkLst>
        </pc:spChg>
        <pc:spChg chg="mod topLvl">
          <ac:chgData name="King Song" userId="eab1b9bdcaafb3fa" providerId="LiveId" clId="{CED05C78-7D81-4C78-B921-162F8E2153D4}" dt="2020-09-10T01:43:21.070" v="5507" actId="165"/>
          <ac:spMkLst>
            <pc:docMk/>
            <pc:sldMk cId="548224947" sldId="432"/>
            <ac:spMk id="10" creationId="{B0A6F4EA-15C4-43DF-BA08-8AA58D5E9A8E}"/>
          </ac:spMkLst>
        </pc:spChg>
        <pc:spChg chg="mod topLvl">
          <ac:chgData name="King Song" userId="eab1b9bdcaafb3fa" providerId="LiveId" clId="{CED05C78-7D81-4C78-B921-162F8E2153D4}" dt="2020-09-10T01:43:21.070" v="5507" actId="165"/>
          <ac:spMkLst>
            <pc:docMk/>
            <pc:sldMk cId="548224947" sldId="432"/>
            <ac:spMk id="11" creationId="{B6FCD5A0-5C32-42D1-B00F-77D40B47A691}"/>
          </ac:spMkLst>
        </pc:spChg>
        <pc:spChg chg="mod topLvl">
          <ac:chgData name="King Song" userId="eab1b9bdcaafb3fa" providerId="LiveId" clId="{CED05C78-7D81-4C78-B921-162F8E2153D4}" dt="2020-09-10T01:43:21.070" v="5507" actId="165"/>
          <ac:spMkLst>
            <pc:docMk/>
            <pc:sldMk cId="548224947" sldId="432"/>
            <ac:spMk id="12" creationId="{DC3CE2DF-4D95-4E4A-9147-D0A7D6F4DA40}"/>
          </ac:spMkLst>
        </pc:spChg>
        <pc:spChg chg="mod topLvl">
          <ac:chgData name="King Song" userId="eab1b9bdcaafb3fa" providerId="LiveId" clId="{CED05C78-7D81-4C78-B921-162F8E2153D4}" dt="2020-09-10T01:43:21.070" v="5507" actId="165"/>
          <ac:spMkLst>
            <pc:docMk/>
            <pc:sldMk cId="548224947" sldId="432"/>
            <ac:spMk id="13" creationId="{86DBB302-5010-445D-AE31-9E96D271D9C8}"/>
          </ac:spMkLst>
        </pc:spChg>
        <pc:spChg chg="mod topLvl">
          <ac:chgData name="King Song" userId="eab1b9bdcaafb3fa" providerId="LiveId" clId="{CED05C78-7D81-4C78-B921-162F8E2153D4}" dt="2020-09-10T01:43:21.070" v="5507" actId="165"/>
          <ac:spMkLst>
            <pc:docMk/>
            <pc:sldMk cId="548224947" sldId="432"/>
            <ac:spMk id="14" creationId="{5110D81A-D480-4089-A61A-BE3D0F29CF57}"/>
          </ac:spMkLst>
        </pc:spChg>
        <pc:spChg chg="mod topLvl">
          <ac:chgData name="King Song" userId="eab1b9bdcaafb3fa" providerId="LiveId" clId="{CED05C78-7D81-4C78-B921-162F8E2153D4}" dt="2020-09-10T02:03:01.260" v="5836" actId="6549"/>
          <ac:spMkLst>
            <pc:docMk/>
            <pc:sldMk cId="548224947" sldId="432"/>
            <ac:spMk id="15" creationId="{28B920E8-55B5-4230-8091-85645A791E22}"/>
          </ac:spMkLst>
        </pc:spChg>
        <pc:spChg chg="mod topLvl">
          <ac:chgData name="King Song" userId="eab1b9bdcaafb3fa" providerId="LiveId" clId="{CED05C78-7D81-4C78-B921-162F8E2153D4}" dt="2020-09-10T01:59:12.591" v="5802"/>
          <ac:spMkLst>
            <pc:docMk/>
            <pc:sldMk cId="548224947" sldId="432"/>
            <ac:spMk id="16" creationId="{5428BDC2-FCF3-4DF9-B6C2-250ADD1B7DD5}"/>
          </ac:spMkLst>
        </pc:spChg>
        <pc:spChg chg="mod topLvl">
          <ac:chgData name="King Song" userId="eab1b9bdcaafb3fa" providerId="LiveId" clId="{CED05C78-7D81-4C78-B921-162F8E2153D4}" dt="2020-09-10T01:59:41.026" v="5813"/>
          <ac:spMkLst>
            <pc:docMk/>
            <pc:sldMk cId="548224947" sldId="432"/>
            <ac:spMk id="17" creationId="{FAEB7DF3-C6F0-40F7-930E-D0D98F4FCA67}"/>
          </ac:spMkLst>
        </pc:spChg>
        <pc:spChg chg="mod topLvl">
          <ac:chgData name="King Song" userId="eab1b9bdcaafb3fa" providerId="LiveId" clId="{CED05C78-7D81-4C78-B921-162F8E2153D4}" dt="2020-09-10T01:43:21.070" v="5507" actId="165"/>
          <ac:spMkLst>
            <pc:docMk/>
            <pc:sldMk cId="548224947" sldId="432"/>
            <ac:spMk id="18" creationId="{640F9C4C-5257-4D35-A961-0A04C83AD224}"/>
          </ac:spMkLst>
        </pc:spChg>
        <pc:spChg chg="del mod topLvl">
          <ac:chgData name="King Song" userId="eab1b9bdcaafb3fa" providerId="LiveId" clId="{CED05C78-7D81-4C78-B921-162F8E2153D4}" dt="2020-09-09T03:43:03.104" v="848" actId="478"/>
          <ac:spMkLst>
            <pc:docMk/>
            <pc:sldMk cId="548224947" sldId="432"/>
            <ac:spMk id="20" creationId="{DD8DB6CF-8F00-46A5-90B5-7781603BC4C0}"/>
          </ac:spMkLst>
        </pc:spChg>
        <pc:spChg chg="del mod topLvl">
          <ac:chgData name="King Song" userId="eab1b9bdcaafb3fa" providerId="LiveId" clId="{CED05C78-7D81-4C78-B921-162F8E2153D4}" dt="2020-09-09T07:42:47.158" v="1938" actId="478"/>
          <ac:spMkLst>
            <pc:docMk/>
            <pc:sldMk cId="548224947" sldId="432"/>
            <ac:spMk id="21" creationId="{E0EBFA61-1E1C-4048-8583-01CDC3030512}"/>
          </ac:spMkLst>
        </pc:spChg>
        <pc:spChg chg="del mod topLvl">
          <ac:chgData name="King Song" userId="eab1b9bdcaafb3fa" providerId="LiveId" clId="{CED05C78-7D81-4C78-B921-162F8E2153D4}" dt="2020-09-09T03:42:42.191" v="834" actId="478"/>
          <ac:spMkLst>
            <pc:docMk/>
            <pc:sldMk cId="548224947" sldId="432"/>
            <ac:spMk id="22" creationId="{D873D8EC-4B1D-4CF7-84C2-73F9FFC70B72}"/>
          </ac:spMkLst>
        </pc:spChg>
        <pc:spChg chg="del mod topLvl">
          <ac:chgData name="King Song" userId="eab1b9bdcaafb3fa" providerId="LiveId" clId="{CED05C78-7D81-4C78-B921-162F8E2153D4}" dt="2020-09-09T03:42:46.190" v="836" actId="478"/>
          <ac:spMkLst>
            <pc:docMk/>
            <pc:sldMk cId="548224947" sldId="432"/>
            <ac:spMk id="32" creationId="{AE07A9F3-FFA4-4261-B237-6B3F9D31BDB5}"/>
          </ac:spMkLst>
        </pc:spChg>
        <pc:spChg chg="del mod topLvl">
          <ac:chgData name="King Song" userId="eab1b9bdcaafb3fa" providerId="LiveId" clId="{CED05C78-7D81-4C78-B921-162F8E2153D4}" dt="2020-09-09T03:42:51.752" v="840" actId="478"/>
          <ac:spMkLst>
            <pc:docMk/>
            <pc:sldMk cId="548224947" sldId="432"/>
            <ac:spMk id="33" creationId="{B4F894F9-E6E6-4EFB-9F66-FB378CC56B94}"/>
          </ac:spMkLst>
        </pc:spChg>
        <pc:spChg chg="del mod topLvl">
          <ac:chgData name="King Song" userId="eab1b9bdcaafb3fa" providerId="LiveId" clId="{CED05C78-7D81-4C78-B921-162F8E2153D4}" dt="2020-09-09T03:42:51.752" v="840" actId="478"/>
          <ac:spMkLst>
            <pc:docMk/>
            <pc:sldMk cId="548224947" sldId="432"/>
            <ac:spMk id="34" creationId="{42B7D7A1-B8D9-4228-B2FA-1918D9C3277C}"/>
          </ac:spMkLst>
        </pc:spChg>
        <pc:spChg chg="del mod topLvl">
          <ac:chgData name="King Song" userId="eab1b9bdcaafb3fa" providerId="LiveId" clId="{CED05C78-7D81-4C78-B921-162F8E2153D4}" dt="2020-09-09T07:42:47.158" v="1938" actId="478"/>
          <ac:spMkLst>
            <pc:docMk/>
            <pc:sldMk cId="548224947" sldId="432"/>
            <ac:spMk id="43" creationId="{0CE2B7C2-E52D-4740-B9F5-B2169959E4EF}"/>
          </ac:spMkLst>
        </pc:spChg>
        <pc:spChg chg="del mod topLvl">
          <ac:chgData name="King Song" userId="eab1b9bdcaafb3fa" providerId="LiveId" clId="{CED05C78-7D81-4C78-B921-162F8E2153D4}" dt="2020-09-09T07:42:47.158" v="1938" actId="478"/>
          <ac:spMkLst>
            <pc:docMk/>
            <pc:sldMk cId="548224947" sldId="432"/>
            <ac:spMk id="44" creationId="{D6780C33-F71F-4306-8F92-53323D7A7B36}"/>
          </ac:spMkLst>
        </pc:spChg>
        <pc:spChg chg="del mod topLvl">
          <ac:chgData name="King Song" userId="eab1b9bdcaafb3fa" providerId="LiveId" clId="{CED05C78-7D81-4C78-B921-162F8E2153D4}" dt="2020-09-09T03:30:14.538" v="817" actId="478"/>
          <ac:spMkLst>
            <pc:docMk/>
            <pc:sldMk cId="548224947" sldId="432"/>
            <ac:spMk id="45" creationId="{843F05EC-2BD7-40FC-A3A4-B57CDCBD9950}"/>
          </ac:spMkLst>
        </pc:spChg>
        <pc:spChg chg="del mod topLvl">
          <ac:chgData name="King Song" userId="eab1b9bdcaafb3fa" providerId="LiveId" clId="{CED05C78-7D81-4C78-B921-162F8E2153D4}" dt="2020-09-09T03:42:51.752" v="840" actId="478"/>
          <ac:spMkLst>
            <pc:docMk/>
            <pc:sldMk cId="548224947" sldId="432"/>
            <ac:spMk id="48" creationId="{F6798828-E8D4-42DC-9518-6EB2807D0C98}"/>
          </ac:spMkLst>
        </pc:spChg>
        <pc:spChg chg="del mod topLvl">
          <ac:chgData name="King Song" userId="eab1b9bdcaafb3fa" providerId="LiveId" clId="{CED05C78-7D81-4C78-B921-162F8E2153D4}" dt="2020-09-09T03:30:16.632" v="818" actId="478"/>
          <ac:spMkLst>
            <pc:docMk/>
            <pc:sldMk cId="548224947" sldId="432"/>
            <ac:spMk id="50" creationId="{0026C078-29FA-4929-A653-35D42B9D553A}"/>
          </ac:spMkLst>
        </pc:spChg>
        <pc:spChg chg="del mod topLvl">
          <ac:chgData name="King Song" userId="eab1b9bdcaafb3fa" providerId="LiveId" clId="{CED05C78-7D81-4C78-B921-162F8E2153D4}" dt="2020-09-09T07:46:31.958" v="1972" actId="478"/>
          <ac:spMkLst>
            <pc:docMk/>
            <pc:sldMk cId="548224947" sldId="432"/>
            <ac:spMk id="54" creationId="{AA0E1A2B-D8C3-43A4-B796-29D4FE80E21B}"/>
          </ac:spMkLst>
        </pc:spChg>
        <pc:spChg chg="del mod topLvl">
          <ac:chgData name="King Song" userId="eab1b9bdcaafb3fa" providerId="LiveId" clId="{CED05C78-7D81-4C78-B921-162F8E2153D4}" dt="2020-09-09T07:46:31.958" v="1972" actId="478"/>
          <ac:spMkLst>
            <pc:docMk/>
            <pc:sldMk cId="548224947" sldId="432"/>
            <ac:spMk id="56" creationId="{5861FA97-1C6E-4280-A6CB-2ACC1F3E809E}"/>
          </ac:spMkLst>
        </pc:spChg>
        <pc:spChg chg="del mod topLvl">
          <ac:chgData name="King Song" userId="eab1b9bdcaafb3fa" providerId="LiveId" clId="{CED05C78-7D81-4C78-B921-162F8E2153D4}" dt="2020-09-09T07:46:31.958" v="1972" actId="478"/>
          <ac:spMkLst>
            <pc:docMk/>
            <pc:sldMk cId="548224947" sldId="432"/>
            <ac:spMk id="58" creationId="{40C770D6-A338-4609-A803-24B73751BF46}"/>
          </ac:spMkLst>
        </pc:spChg>
        <pc:spChg chg="del mod topLvl">
          <ac:chgData name="King Song" userId="eab1b9bdcaafb3fa" providerId="LiveId" clId="{CED05C78-7D81-4C78-B921-162F8E2153D4}" dt="2020-09-09T07:46:31.958" v="1972" actId="478"/>
          <ac:spMkLst>
            <pc:docMk/>
            <pc:sldMk cId="548224947" sldId="432"/>
            <ac:spMk id="60" creationId="{CBB7C3E7-4A85-4FE1-A88C-A17F82590740}"/>
          </ac:spMkLst>
        </pc:spChg>
        <pc:spChg chg="del mod topLvl">
          <ac:chgData name="King Song" userId="eab1b9bdcaafb3fa" providerId="LiveId" clId="{CED05C78-7D81-4C78-B921-162F8E2153D4}" dt="2020-09-09T07:46:31.958" v="1972" actId="478"/>
          <ac:spMkLst>
            <pc:docMk/>
            <pc:sldMk cId="548224947" sldId="432"/>
            <ac:spMk id="62" creationId="{D624C368-FC51-4B5A-825C-12A0F03BDFF3}"/>
          </ac:spMkLst>
        </pc:spChg>
        <pc:spChg chg="del mod topLvl">
          <ac:chgData name="King Song" userId="eab1b9bdcaafb3fa" providerId="LiveId" clId="{CED05C78-7D81-4C78-B921-162F8E2153D4}" dt="2020-09-09T07:46:31.958" v="1972" actId="478"/>
          <ac:spMkLst>
            <pc:docMk/>
            <pc:sldMk cId="548224947" sldId="432"/>
            <ac:spMk id="63" creationId="{2D96A697-6C9C-40F3-AA81-969101C60960}"/>
          </ac:spMkLst>
        </pc:spChg>
        <pc:spChg chg="del mod topLvl">
          <ac:chgData name="King Song" userId="eab1b9bdcaafb3fa" providerId="LiveId" clId="{CED05C78-7D81-4C78-B921-162F8E2153D4}" dt="2020-09-09T07:46:31.958" v="1972" actId="478"/>
          <ac:spMkLst>
            <pc:docMk/>
            <pc:sldMk cId="548224947" sldId="432"/>
            <ac:spMk id="65" creationId="{A1F017EA-4D51-4526-868C-554EED23DD21}"/>
          </ac:spMkLst>
        </pc:spChg>
        <pc:grpChg chg="add del mod">
          <ac:chgData name="King Song" userId="eab1b9bdcaafb3fa" providerId="LiveId" clId="{CED05C78-7D81-4C78-B921-162F8E2153D4}" dt="2020-09-10T01:42:42.737" v="5501" actId="165"/>
          <ac:grpSpMkLst>
            <pc:docMk/>
            <pc:sldMk cId="548224947" sldId="432"/>
            <ac:grpSpMk id="3" creationId="{5A99AFA0-8C25-4970-AE8E-3EA4B0DC2BC2}"/>
          </ac:grpSpMkLst>
        </pc:grpChg>
        <pc:grpChg chg="add del mod">
          <ac:chgData name="King Song" userId="eab1b9bdcaafb3fa" providerId="LiveId" clId="{CED05C78-7D81-4C78-B921-162F8E2153D4}" dt="2020-09-10T01:43:21.070" v="5507" actId="165"/>
          <ac:grpSpMkLst>
            <pc:docMk/>
            <pc:sldMk cId="548224947" sldId="432"/>
            <ac:grpSpMk id="4" creationId="{0426CB92-2E0E-4562-A90F-84FD78DA6195}"/>
          </ac:grpSpMkLst>
        </pc:grpChg>
        <pc:grpChg chg="add mod">
          <ac:chgData name="King Song" userId="eab1b9bdcaafb3fa" providerId="LiveId" clId="{CED05C78-7D81-4C78-B921-162F8E2153D4}" dt="2020-09-10T01:55:04.362" v="5678" actId="12789"/>
          <ac:grpSpMkLst>
            <pc:docMk/>
            <pc:sldMk cId="548224947" sldId="432"/>
            <ac:grpSpMk id="5" creationId="{41FFA456-D17D-4F53-9FCE-8F989BF798A7}"/>
          </ac:grpSpMkLst>
        </pc:grpChg>
        <pc:grpChg chg="add mod">
          <ac:chgData name="King Song" userId="eab1b9bdcaafb3fa" providerId="LiveId" clId="{CED05C78-7D81-4C78-B921-162F8E2153D4}" dt="2020-09-10T01:55:04.362" v="5678" actId="12789"/>
          <ac:grpSpMkLst>
            <pc:docMk/>
            <pc:sldMk cId="548224947" sldId="432"/>
            <ac:grpSpMk id="6" creationId="{4D26F743-5F41-488E-A7DA-504E844A52BC}"/>
          </ac:grpSpMkLst>
        </pc:grpChg>
        <pc:grpChg chg="add mod">
          <ac:chgData name="King Song" userId="eab1b9bdcaafb3fa" providerId="LiveId" clId="{CED05C78-7D81-4C78-B921-162F8E2153D4}" dt="2020-09-10T01:55:04.362" v="5678" actId="12789"/>
          <ac:grpSpMkLst>
            <pc:docMk/>
            <pc:sldMk cId="548224947" sldId="432"/>
            <ac:grpSpMk id="8" creationId="{86EB8E20-AFDC-45DB-A98F-98332734798B}"/>
          </ac:grpSpMkLst>
        </pc:grpChg>
        <pc:grpChg chg="del mod">
          <ac:chgData name="King Song" userId="eab1b9bdcaafb3fa" providerId="LiveId" clId="{CED05C78-7D81-4C78-B921-162F8E2153D4}" dt="2020-09-09T02:49:24.736" v="542" actId="165"/>
          <ac:grpSpMkLst>
            <pc:docMk/>
            <pc:sldMk cId="548224947" sldId="432"/>
            <ac:grpSpMk id="8" creationId="{CFCC6129-CBFF-49E3-BD2B-C91FE463B29A}"/>
          </ac:grpSpMkLst>
        </pc:grpChg>
        <pc:grpChg chg="add del mod">
          <ac:chgData name="King Song" userId="eab1b9bdcaafb3fa" providerId="LiveId" clId="{CED05C78-7D81-4C78-B921-162F8E2153D4}" dt="2020-09-09T03:30:10.768" v="816" actId="165"/>
          <ac:grpSpMkLst>
            <pc:docMk/>
            <pc:sldMk cId="548224947" sldId="432"/>
            <ac:grpSpMk id="19" creationId="{932931CF-EB04-4988-B5B5-FC5380A7EB02}"/>
          </ac:grpSpMkLst>
        </pc:grpChg>
        <pc:grpChg chg="add del mod">
          <ac:chgData name="King Song" userId="eab1b9bdcaafb3fa" providerId="LiveId" clId="{CED05C78-7D81-4C78-B921-162F8E2153D4}" dt="2020-09-09T07:43:03.621" v="1946" actId="165"/>
          <ac:grpSpMkLst>
            <pc:docMk/>
            <pc:sldMk cId="548224947" sldId="432"/>
            <ac:grpSpMk id="52" creationId="{044A6F8A-EB75-4AB5-A09C-0230CD0F25B0}"/>
          </ac:grpSpMkLst>
        </pc:grpChg>
        <pc:grpChg chg="add del mod topLvl">
          <ac:chgData name="King Song" userId="eab1b9bdcaafb3fa" providerId="LiveId" clId="{CED05C78-7D81-4C78-B921-162F8E2153D4}" dt="2020-09-10T01:55:04.362" v="5678" actId="12789"/>
          <ac:grpSpMkLst>
            <pc:docMk/>
            <pc:sldMk cId="548224947" sldId="432"/>
            <ac:grpSpMk id="61" creationId="{E149840A-8ECF-4A24-B3D2-2B3FA670AD27}"/>
          </ac:grpSpMkLst>
        </pc:grpChg>
        <pc:grpChg chg="del mod topLvl">
          <ac:chgData name="King Song" userId="eab1b9bdcaafb3fa" providerId="LiveId" clId="{CED05C78-7D81-4C78-B921-162F8E2153D4}" dt="2020-09-09T07:43:33.021" v="1951" actId="165"/>
          <ac:grpSpMkLst>
            <pc:docMk/>
            <pc:sldMk cId="548224947" sldId="432"/>
            <ac:grpSpMk id="64" creationId="{8DA8CB5B-C6BB-4B12-B9B9-15DF5D15CA68}"/>
          </ac:grpSpMkLst>
        </pc:grpChg>
        <pc:grpChg chg="del mod topLvl">
          <ac:chgData name="King Song" userId="eab1b9bdcaafb3fa" providerId="LiveId" clId="{CED05C78-7D81-4C78-B921-162F8E2153D4}" dt="2020-09-10T01:45:05.768" v="5533" actId="478"/>
          <ac:grpSpMkLst>
            <pc:docMk/>
            <pc:sldMk cId="548224947" sldId="432"/>
            <ac:grpSpMk id="66" creationId="{881AE585-970B-4722-9503-3831210878C2}"/>
          </ac:grpSpMkLst>
        </pc:grpChg>
        <pc:graphicFrameChg chg="del mod">
          <ac:chgData name="King Song" userId="eab1b9bdcaafb3fa" providerId="LiveId" clId="{CED05C78-7D81-4C78-B921-162F8E2153D4}" dt="2020-09-09T02:49:16.217" v="540" actId="18245"/>
          <ac:graphicFrameMkLst>
            <pc:docMk/>
            <pc:sldMk cId="548224947" sldId="432"/>
            <ac:graphicFrameMk id="3" creationId="{5B8347E2-023C-40FA-A1E9-E18B0E8517E7}"/>
          </ac:graphicFrameMkLst>
        </pc:graphicFrameChg>
        <pc:picChg chg="add del mod">
          <ac:chgData name="King Song" userId="eab1b9bdcaafb3fa" providerId="LiveId" clId="{CED05C78-7D81-4C78-B921-162F8E2153D4}" dt="2020-09-09T02:50:14.301" v="547" actId="478"/>
          <ac:picMkLst>
            <pc:docMk/>
            <pc:sldMk cId="548224947" sldId="432"/>
            <ac:picMk id="5" creationId="{E28FA590-ADE1-4F08-A00B-EFC78649753E}"/>
          </ac:picMkLst>
        </pc:picChg>
        <pc:picChg chg="add mod">
          <ac:chgData name="King Song" userId="eab1b9bdcaafb3fa" providerId="LiveId" clId="{CED05C78-7D81-4C78-B921-162F8E2153D4}" dt="2020-09-10T01:55:04.362" v="5678" actId="12789"/>
          <ac:picMkLst>
            <pc:docMk/>
            <pc:sldMk cId="548224947" sldId="432"/>
            <ac:picMk id="7" creationId="{FDB3BE6F-690E-4BDF-AB33-D163001E811B}"/>
          </ac:picMkLst>
        </pc:picChg>
        <pc:picChg chg="add mod">
          <ac:chgData name="King Song" userId="eab1b9bdcaafb3fa" providerId="LiveId" clId="{CED05C78-7D81-4C78-B921-162F8E2153D4}" dt="2020-09-10T01:55:09.281" v="5680" actId="208"/>
          <ac:picMkLst>
            <pc:docMk/>
            <pc:sldMk cId="548224947" sldId="432"/>
            <ac:picMk id="20" creationId="{43AD4264-598C-470F-AB99-9A927C2522EA}"/>
          </ac:picMkLst>
        </pc:picChg>
        <pc:picChg chg="add del mod topLvl">
          <ac:chgData name="King Song" userId="eab1b9bdcaafb3fa" providerId="LiveId" clId="{CED05C78-7D81-4C78-B921-162F8E2153D4}" dt="2020-09-10T01:45:25.902" v="5547" actId="478"/>
          <ac:picMkLst>
            <pc:docMk/>
            <pc:sldMk cId="548224947" sldId="432"/>
            <ac:picMk id="35" creationId="{B1F6C01D-AA16-4A62-B76A-D30D83693710}"/>
          </ac:picMkLst>
        </pc:picChg>
        <pc:picChg chg="mod topLvl">
          <ac:chgData name="King Song" userId="eab1b9bdcaafb3fa" providerId="LiveId" clId="{CED05C78-7D81-4C78-B921-162F8E2153D4}" dt="2020-09-10T01:55:13.844" v="5681" actId="2085"/>
          <ac:picMkLst>
            <pc:docMk/>
            <pc:sldMk cId="548224947" sldId="432"/>
            <ac:picMk id="36" creationId="{606F67E1-2390-4BA8-85F6-51A211CE9194}"/>
          </ac:picMkLst>
        </pc:picChg>
        <pc:picChg chg="del mod topLvl">
          <ac:chgData name="King Song" userId="eab1b9bdcaafb3fa" providerId="LiveId" clId="{CED05C78-7D81-4C78-B921-162F8E2153D4}" dt="2020-09-09T07:42:47.158" v="1938" actId="478"/>
          <ac:picMkLst>
            <pc:docMk/>
            <pc:sldMk cId="548224947" sldId="432"/>
            <ac:picMk id="37" creationId="{A4B2444B-E636-4FD4-A739-030FBADBF212}"/>
          </ac:picMkLst>
        </pc:picChg>
        <pc:picChg chg="del mod topLvl">
          <ac:chgData name="King Song" userId="eab1b9bdcaafb3fa" providerId="LiveId" clId="{CED05C78-7D81-4C78-B921-162F8E2153D4}" dt="2020-09-09T07:42:47.158" v="1938" actId="478"/>
          <ac:picMkLst>
            <pc:docMk/>
            <pc:sldMk cId="548224947" sldId="432"/>
            <ac:picMk id="38" creationId="{C4F09441-0952-4FCE-A07E-C219CDCFCACB}"/>
          </ac:picMkLst>
        </pc:picChg>
        <pc:picChg chg="del mod topLvl">
          <ac:chgData name="King Song" userId="eab1b9bdcaafb3fa" providerId="LiveId" clId="{CED05C78-7D81-4C78-B921-162F8E2153D4}" dt="2020-09-09T07:42:47.158" v="1938" actId="478"/>
          <ac:picMkLst>
            <pc:docMk/>
            <pc:sldMk cId="548224947" sldId="432"/>
            <ac:picMk id="39" creationId="{7422DB36-51FB-4B6A-B00B-E0FD2908BE1A}"/>
          </ac:picMkLst>
        </pc:picChg>
        <pc:picChg chg="del mod topLvl">
          <ac:chgData name="King Song" userId="eab1b9bdcaafb3fa" providerId="LiveId" clId="{CED05C78-7D81-4C78-B921-162F8E2153D4}" dt="2020-09-10T01:50:21.085" v="5666" actId="478"/>
          <ac:picMkLst>
            <pc:docMk/>
            <pc:sldMk cId="548224947" sldId="432"/>
            <ac:picMk id="40" creationId="{4072A18E-81A1-4B65-BD96-111F5A8E0103}"/>
          </ac:picMkLst>
        </pc:picChg>
        <pc:picChg chg="del mod topLvl">
          <ac:chgData name="King Song" userId="eab1b9bdcaafb3fa" providerId="LiveId" clId="{CED05C78-7D81-4C78-B921-162F8E2153D4}" dt="2020-09-10T01:50:21.085" v="5666" actId="478"/>
          <ac:picMkLst>
            <pc:docMk/>
            <pc:sldMk cId="548224947" sldId="432"/>
            <ac:picMk id="41" creationId="{383D7BF5-EA24-4E70-8248-9DD8CA0118D3}"/>
          </ac:picMkLst>
        </pc:picChg>
        <pc:picChg chg="mod topLvl">
          <ac:chgData name="King Song" userId="eab1b9bdcaafb3fa" providerId="LiveId" clId="{CED05C78-7D81-4C78-B921-162F8E2153D4}" dt="2020-09-10T01:55:13.844" v="5681" actId="2085"/>
          <ac:picMkLst>
            <pc:docMk/>
            <pc:sldMk cId="548224947" sldId="432"/>
            <ac:picMk id="42" creationId="{357C5A30-5B06-469F-A9E9-B0EB0F15F16D}"/>
          </ac:picMkLst>
        </pc:picChg>
        <pc:picChg chg="mod topLvl">
          <ac:chgData name="King Song" userId="eab1b9bdcaafb3fa" providerId="LiveId" clId="{CED05C78-7D81-4C78-B921-162F8E2153D4}" dt="2020-09-10T01:55:13.844" v="5681" actId="2085"/>
          <ac:picMkLst>
            <pc:docMk/>
            <pc:sldMk cId="548224947" sldId="432"/>
            <ac:picMk id="46" creationId="{EC135A89-0470-4FC6-A079-225AE0A91F0B}"/>
          </ac:picMkLst>
        </pc:picChg>
        <pc:picChg chg="mod topLvl">
          <ac:chgData name="King Song" userId="eab1b9bdcaafb3fa" providerId="LiveId" clId="{CED05C78-7D81-4C78-B921-162F8E2153D4}" dt="2020-09-10T01:55:13.844" v="5681" actId="2085"/>
          <ac:picMkLst>
            <pc:docMk/>
            <pc:sldMk cId="548224947" sldId="432"/>
            <ac:picMk id="47" creationId="{92D26828-DC40-49DA-B323-6E8D139D8D9C}"/>
          </ac:picMkLst>
        </pc:picChg>
        <pc:picChg chg="del mod topLvl">
          <ac:chgData name="King Song" userId="eab1b9bdcaafb3fa" providerId="LiveId" clId="{CED05C78-7D81-4C78-B921-162F8E2153D4}" dt="2020-09-10T01:45:12.096" v="5537" actId="478"/>
          <ac:picMkLst>
            <pc:docMk/>
            <pc:sldMk cId="548224947" sldId="432"/>
            <ac:picMk id="49" creationId="{5CC93279-DD07-42E1-BE31-63CA4540EFD3}"/>
          </ac:picMkLst>
        </pc:picChg>
        <pc:picChg chg="del mod topLvl">
          <ac:chgData name="King Song" userId="eab1b9bdcaafb3fa" providerId="LiveId" clId="{CED05C78-7D81-4C78-B921-162F8E2153D4}" dt="2020-09-09T07:43:40.449" v="1953" actId="478"/>
          <ac:picMkLst>
            <pc:docMk/>
            <pc:sldMk cId="548224947" sldId="432"/>
            <ac:picMk id="53" creationId="{9F4795E9-75B2-44D1-8E8B-88F505B68892}"/>
          </ac:picMkLst>
        </pc:picChg>
        <pc:picChg chg="mod topLvl">
          <ac:chgData name="King Song" userId="eab1b9bdcaafb3fa" providerId="LiveId" clId="{CED05C78-7D81-4C78-B921-162F8E2153D4}" dt="2020-09-10T01:55:04.362" v="5678" actId="12789"/>
          <ac:picMkLst>
            <pc:docMk/>
            <pc:sldMk cId="548224947" sldId="432"/>
            <ac:picMk id="55" creationId="{4C099128-C3E1-430E-A160-6905B6A54ECD}"/>
          </ac:picMkLst>
        </pc:picChg>
        <pc:picChg chg="del mod topLvl">
          <ac:chgData name="King Song" userId="eab1b9bdcaafb3fa" providerId="LiveId" clId="{CED05C78-7D81-4C78-B921-162F8E2153D4}" dt="2020-09-09T07:46:32.603" v="1973" actId="478"/>
          <ac:picMkLst>
            <pc:docMk/>
            <pc:sldMk cId="548224947" sldId="432"/>
            <ac:picMk id="57" creationId="{99A9CED5-B19C-4C61-B1D1-484645BA7B11}"/>
          </ac:picMkLst>
        </pc:picChg>
        <pc:picChg chg="del mod topLvl">
          <ac:chgData name="King Song" userId="eab1b9bdcaafb3fa" providerId="LiveId" clId="{CED05C78-7D81-4C78-B921-162F8E2153D4}" dt="2020-09-10T01:49:55.692" v="5652" actId="478"/>
          <ac:picMkLst>
            <pc:docMk/>
            <pc:sldMk cId="548224947" sldId="432"/>
            <ac:picMk id="59" creationId="{117C2F98-C56A-4AB4-97F9-8244A07DC838}"/>
          </ac:picMkLst>
        </pc:picChg>
        <pc:picChg chg="mod">
          <ac:chgData name="King Song" userId="eab1b9bdcaafb3fa" providerId="LiveId" clId="{CED05C78-7D81-4C78-B921-162F8E2153D4}" dt="2020-09-10T01:44:50.605" v="5528" actId="1076"/>
          <ac:picMkLst>
            <pc:docMk/>
            <pc:sldMk cId="548224947" sldId="432"/>
            <ac:picMk id="67" creationId="{CEE7B57C-1B49-47BD-8F0D-238F8E55EC84}"/>
          </ac:picMkLst>
        </pc:picChg>
        <pc:picChg chg="mod">
          <ac:chgData name="King Song" userId="eab1b9bdcaafb3fa" providerId="LiveId" clId="{CED05C78-7D81-4C78-B921-162F8E2153D4}" dt="2020-09-10T01:44:50.605" v="5528" actId="1076"/>
          <ac:picMkLst>
            <pc:docMk/>
            <pc:sldMk cId="548224947" sldId="432"/>
            <ac:picMk id="68" creationId="{ADB03622-C8DE-43A4-89EE-2385D2C7B511}"/>
          </ac:picMkLst>
        </pc:picChg>
        <pc:picChg chg="mod">
          <ac:chgData name="King Song" userId="eab1b9bdcaafb3fa" providerId="LiveId" clId="{CED05C78-7D81-4C78-B921-162F8E2153D4}" dt="2020-09-10T01:44:50.605" v="5528" actId="1076"/>
          <ac:picMkLst>
            <pc:docMk/>
            <pc:sldMk cId="548224947" sldId="432"/>
            <ac:picMk id="69" creationId="{CA2CC4F0-D309-4A07-B18A-41E01ACC0CE3}"/>
          </ac:picMkLst>
        </pc:picChg>
        <pc:picChg chg="mod topLvl">
          <ac:chgData name="King Song" userId="eab1b9bdcaafb3fa" providerId="LiveId" clId="{CED05C78-7D81-4C78-B921-162F8E2153D4}" dt="2020-09-10T01:55:04.362" v="5678" actId="12789"/>
          <ac:picMkLst>
            <pc:docMk/>
            <pc:sldMk cId="548224947" sldId="432"/>
            <ac:picMk id="70" creationId="{9C66639F-177C-4E9C-8619-27FCA1409EA4}"/>
          </ac:picMkLst>
        </pc:picChg>
        <pc:picChg chg="mod topLvl">
          <ac:chgData name="King Song" userId="eab1b9bdcaafb3fa" providerId="LiveId" clId="{CED05C78-7D81-4C78-B921-162F8E2153D4}" dt="2020-09-10T01:55:04.362" v="5678" actId="12789"/>
          <ac:picMkLst>
            <pc:docMk/>
            <pc:sldMk cId="548224947" sldId="432"/>
            <ac:picMk id="71" creationId="{BD762A5F-C745-4799-BF37-6D9A45758357}"/>
          </ac:picMkLst>
        </pc:picChg>
        <pc:picChg chg="mod topLvl">
          <ac:chgData name="King Song" userId="eab1b9bdcaafb3fa" providerId="LiveId" clId="{CED05C78-7D81-4C78-B921-162F8E2153D4}" dt="2020-09-10T01:55:04.362" v="5678" actId="12789"/>
          <ac:picMkLst>
            <pc:docMk/>
            <pc:sldMk cId="548224947" sldId="432"/>
            <ac:picMk id="72" creationId="{D0E0105F-845C-4DF1-A30A-8F4DD51CC462}"/>
          </ac:picMkLst>
        </pc:picChg>
        <pc:picChg chg="mod topLvl">
          <ac:chgData name="King Song" userId="eab1b9bdcaafb3fa" providerId="LiveId" clId="{CED05C78-7D81-4C78-B921-162F8E2153D4}" dt="2020-09-10T01:55:04.362" v="5678" actId="12789"/>
          <ac:picMkLst>
            <pc:docMk/>
            <pc:sldMk cId="548224947" sldId="432"/>
            <ac:picMk id="73" creationId="{C069DBA8-C2BE-4D39-8BBD-2F591689E07D}"/>
          </ac:picMkLst>
        </pc:picChg>
        <pc:picChg chg="mod topLvl">
          <ac:chgData name="King Song" userId="eab1b9bdcaafb3fa" providerId="LiveId" clId="{CED05C78-7D81-4C78-B921-162F8E2153D4}" dt="2020-09-10T01:55:04.362" v="5678" actId="12789"/>
          <ac:picMkLst>
            <pc:docMk/>
            <pc:sldMk cId="548224947" sldId="432"/>
            <ac:picMk id="74" creationId="{080B3301-E233-461E-A1DF-3A8653C42195}"/>
          </ac:picMkLst>
        </pc:picChg>
        <pc:picChg chg="del mod topLvl">
          <ac:chgData name="King Song" userId="eab1b9bdcaafb3fa" providerId="LiveId" clId="{CED05C78-7D81-4C78-B921-162F8E2153D4}" dt="2020-09-09T07:43:39.011" v="1952" actId="478"/>
          <ac:picMkLst>
            <pc:docMk/>
            <pc:sldMk cId="548224947" sldId="432"/>
            <ac:picMk id="75" creationId="{490788CB-CA3C-45A1-AE22-51E0C6486A03}"/>
          </ac:picMkLst>
        </pc:picChg>
        <pc:picChg chg="mod topLvl">
          <ac:chgData name="King Song" userId="eab1b9bdcaafb3fa" providerId="LiveId" clId="{CED05C78-7D81-4C78-B921-162F8E2153D4}" dt="2020-09-10T01:55:04.362" v="5678" actId="12789"/>
          <ac:picMkLst>
            <pc:docMk/>
            <pc:sldMk cId="548224947" sldId="432"/>
            <ac:picMk id="76" creationId="{A475EBAA-34BE-4E45-9B72-ABDFCC797C33}"/>
          </ac:picMkLst>
        </pc:picChg>
        <pc:picChg chg="mod topLvl">
          <ac:chgData name="King Song" userId="eab1b9bdcaafb3fa" providerId="LiveId" clId="{CED05C78-7D81-4C78-B921-162F8E2153D4}" dt="2020-09-10T01:55:04.362" v="5678" actId="12789"/>
          <ac:picMkLst>
            <pc:docMk/>
            <pc:sldMk cId="548224947" sldId="432"/>
            <ac:picMk id="77" creationId="{53FFC514-2BE6-44F9-BEDE-DAB209A9616D}"/>
          </ac:picMkLst>
        </pc:picChg>
        <pc:picChg chg="add del mod">
          <ac:chgData name="King Song" userId="eab1b9bdcaafb3fa" providerId="LiveId" clId="{CED05C78-7D81-4C78-B921-162F8E2153D4}" dt="2020-09-10T01:54:17.958" v="5668" actId="478"/>
          <ac:picMkLst>
            <pc:docMk/>
            <pc:sldMk cId="548224947" sldId="432"/>
            <ac:picMk id="79" creationId="{D1E05FF3-0674-4FDB-92B2-417074651AC8}"/>
          </ac:picMkLst>
        </pc:picChg>
        <pc:picChg chg="add mod">
          <ac:chgData name="King Song" userId="eab1b9bdcaafb3fa" providerId="LiveId" clId="{CED05C78-7D81-4C78-B921-162F8E2153D4}" dt="2020-09-10T01:55:04.362" v="5678" actId="12789"/>
          <ac:picMkLst>
            <pc:docMk/>
            <pc:sldMk cId="548224947" sldId="432"/>
            <ac:picMk id="1026" creationId="{44F59B4A-3599-4735-8EE9-A3787BC03CE4}"/>
          </ac:picMkLst>
        </pc:picChg>
        <pc:cxnChg chg="del mod topLvl">
          <ac:chgData name="King Song" userId="eab1b9bdcaafb3fa" providerId="LiveId" clId="{CED05C78-7D81-4C78-B921-162F8E2153D4}" dt="2020-09-09T03:42:48.885" v="839" actId="478"/>
          <ac:cxnSpMkLst>
            <pc:docMk/>
            <pc:sldMk cId="548224947" sldId="432"/>
            <ac:cxnSpMk id="23" creationId="{AECB5A8F-F1FA-4EB8-9E9F-C7B9654C5568}"/>
          </ac:cxnSpMkLst>
        </pc:cxnChg>
        <pc:cxnChg chg="del mod topLvl">
          <ac:chgData name="King Song" userId="eab1b9bdcaafb3fa" providerId="LiveId" clId="{CED05C78-7D81-4C78-B921-162F8E2153D4}" dt="2020-09-09T03:42:52.687" v="841" actId="478"/>
          <ac:cxnSpMkLst>
            <pc:docMk/>
            <pc:sldMk cId="548224947" sldId="432"/>
            <ac:cxnSpMk id="24" creationId="{23A6A426-B9A4-4C27-9179-55B564C4A0EF}"/>
          </ac:cxnSpMkLst>
        </pc:cxnChg>
        <pc:cxnChg chg="del mod topLvl">
          <ac:chgData name="King Song" userId="eab1b9bdcaafb3fa" providerId="LiveId" clId="{CED05C78-7D81-4C78-B921-162F8E2153D4}" dt="2020-09-09T03:42:48.159" v="838" actId="478"/>
          <ac:cxnSpMkLst>
            <pc:docMk/>
            <pc:sldMk cId="548224947" sldId="432"/>
            <ac:cxnSpMk id="25" creationId="{3C732422-853F-4726-93A4-FB29D0BFBE11}"/>
          </ac:cxnSpMkLst>
        </pc:cxnChg>
        <pc:cxnChg chg="del mod topLvl">
          <ac:chgData name="King Song" userId="eab1b9bdcaafb3fa" providerId="LiveId" clId="{CED05C78-7D81-4C78-B921-162F8E2153D4}" dt="2020-09-09T03:42:53.813" v="842" actId="478"/>
          <ac:cxnSpMkLst>
            <pc:docMk/>
            <pc:sldMk cId="548224947" sldId="432"/>
            <ac:cxnSpMk id="26" creationId="{9557FA07-01B1-4826-91AE-489686FC7764}"/>
          </ac:cxnSpMkLst>
        </pc:cxnChg>
        <pc:cxnChg chg="del mod topLvl">
          <ac:chgData name="King Song" userId="eab1b9bdcaafb3fa" providerId="LiveId" clId="{CED05C78-7D81-4C78-B921-162F8E2153D4}" dt="2020-09-09T03:42:58.881" v="845" actId="478"/>
          <ac:cxnSpMkLst>
            <pc:docMk/>
            <pc:sldMk cId="548224947" sldId="432"/>
            <ac:cxnSpMk id="27" creationId="{3956860C-FE2A-4FA2-B35E-AF6904503627}"/>
          </ac:cxnSpMkLst>
        </pc:cxnChg>
        <pc:cxnChg chg="del mod topLvl">
          <ac:chgData name="King Song" userId="eab1b9bdcaafb3fa" providerId="LiveId" clId="{CED05C78-7D81-4C78-B921-162F8E2153D4}" dt="2020-09-09T03:42:55.397" v="843" actId="478"/>
          <ac:cxnSpMkLst>
            <pc:docMk/>
            <pc:sldMk cId="548224947" sldId="432"/>
            <ac:cxnSpMk id="28" creationId="{5C4C89C2-F009-4CE6-8732-81FD8A1C4553}"/>
          </ac:cxnSpMkLst>
        </pc:cxnChg>
        <pc:cxnChg chg="del mod topLvl">
          <ac:chgData name="King Song" userId="eab1b9bdcaafb3fa" providerId="LiveId" clId="{CED05C78-7D81-4C78-B921-162F8E2153D4}" dt="2020-09-09T03:42:57.227" v="844" actId="478"/>
          <ac:cxnSpMkLst>
            <pc:docMk/>
            <pc:sldMk cId="548224947" sldId="432"/>
            <ac:cxnSpMk id="29" creationId="{432B77F1-5F6B-40D0-8C43-8EFA497DBEA9}"/>
          </ac:cxnSpMkLst>
        </pc:cxnChg>
        <pc:cxnChg chg="del mod topLvl">
          <ac:chgData name="King Song" userId="eab1b9bdcaafb3fa" providerId="LiveId" clId="{CED05C78-7D81-4C78-B921-162F8E2153D4}" dt="2020-09-09T03:42:47.773" v="837" actId="478"/>
          <ac:cxnSpMkLst>
            <pc:docMk/>
            <pc:sldMk cId="548224947" sldId="432"/>
            <ac:cxnSpMk id="30" creationId="{BDF4CB9C-29DD-4EC4-A6FF-F71A7129A8FA}"/>
          </ac:cxnSpMkLst>
        </pc:cxnChg>
        <pc:cxnChg chg="del mod topLvl">
          <ac:chgData name="King Song" userId="eab1b9bdcaafb3fa" providerId="LiveId" clId="{CED05C78-7D81-4C78-B921-162F8E2153D4}" dt="2020-09-09T03:42:59.652" v="846" actId="478"/>
          <ac:cxnSpMkLst>
            <pc:docMk/>
            <pc:sldMk cId="548224947" sldId="432"/>
            <ac:cxnSpMk id="31" creationId="{7029B10E-4B0D-44FD-A419-839B320AF16C}"/>
          </ac:cxnSpMkLst>
        </pc:cxnChg>
        <pc:cxnChg chg="del mod topLvl">
          <ac:chgData name="King Song" userId="eab1b9bdcaafb3fa" providerId="LiveId" clId="{CED05C78-7D81-4C78-B921-162F8E2153D4}" dt="2020-09-09T03:42:45.174" v="835" actId="478"/>
          <ac:cxnSpMkLst>
            <pc:docMk/>
            <pc:sldMk cId="548224947" sldId="432"/>
            <ac:cxnSpMk id="51" creationId="{2CA77C7E-4247-4A77-BD1C-63A7B472A7EA}"/>
          </ac:cxnSpMkLst>
        </pc:cxnChg>
      </pc:sldChg>
      <pc:sldChg chg="del">
        <pc:chgData name="King Song" userId="eab1b9bdcaafb3fa" providerId="LiveId" clId="{CED05C78-7D81-4C78-B921-162F8E2153D4}" dt="2020-09-09T02:06:34.064" v="7" actId="47"/>
        <pc:sldMkLst>
          <pc:docMk/>
          <pc:sldMk cId="932869778" sldId="467"/>
        </pc:sldMkLst>
      </pc:sldChg>
      <pc:sldChg chg="del">
        <pc:chgData name="King Song" userId="eab1b9bdcaafb3fa" providerId="LiveId" clId="{CED05C78-7D81-4C78-B921-162F8E2153D4}" dt="2020-09-09T02:06:45.974" v="9" actId="47"/>
        <pc:sldMkLst>
          <pc:docMk/>
          <pc:sldMk cId="2035595048" sldId="469"/>
        </pc:sldMkLst>
      </pc:sldChg>
      <pc:sldChg chg="del">
        <pc:chgData name="King Song" userId="eab1b9bdcaafb3fa" providerId="LiveId" clId="{CED05C78-7D81-4C78-B921-162F8E2153D4}" dt="2020-09-09T02:05:45.748" v="5" actId="47"/>
        <pc:sldMkLst>
          <pc:docMk/>
          <pc:sldMk cId="1525162567" sldId="482"/>
        </pc:sldMkLst>
      </pc:sldChg>
      <pc:sldChg chg="addSp delSp modSp mod ord">
        <pc:chgData name="King Song" userId="eab1b9bdcaafb3fa" providerId="LiveId" clId="{CED05C78-7D81-4C78-B921-162F8E2153D4}" dt="2020-09-10T02:16:29.043" v="6062" actId="20577"/>
        <pc:sldMkLst>
          <pc:docMk/>
          <pc:sldMk cId="1962111170" sldId="3596"/>
        </pc:sldMkLst>
        <pc:spChg chg="mod">
          <ac:chgData name="King Song" userId="eab1b9bdcaafb3fa" providerId="LiveId" clId="{CED05C78-7D81-4C78-B921-162F8E2153D4}" dt="2020-09-10T02:09:36.776" v="5861" actId="6549"/>
          <ac:spMkLst>
            <pc:docMk/>
            <pc:sldMk cId="1962111170" sldId="3596"/>
            <ac:spMk id="2" creationId="{B03F92B2-1668-4AFD-BF83-76F9B547020D}"/>
          </ac:spMkLst>
        </pc:spChg>
        <pc:spChg chg="add mod">
          <ac:chgData name="King Song" userId="eab1b9bdcaafb3fa" providerId="LiveId" clId="{CED05C78-7D81-4C78-B921-162F8E2153D4}" dt="2020-09-10T02:16:29.043" v="6062" actId="20577"/>
          <ac:spMkLst>
            <pc:docMk/>
            <pc:sldMk cId="1962111170" sldId="3596"/>
            <ac:spMk id="3" creationId="{3DE69C9B-E917-496B-8474-CCA4DE2021AF}"/>
          </ac:spMkLst>
        </pc:spChg>
        <pc:spChg chg="del">
          <ac:chgData name="King Song" userId="eab1b9bdcaafb3fa" providerId="LiveId" clId="{CED05C78-7D81-4C78-B921-162F8E2153D4}" dt="2020-09-09T01:57:27.512" v="0" actId="478"/>
          <ac:spMkLst>
            <pc:docMk/>
            <pc:sldMk cId="1962111170" sldId="3596"/>
            <ac:spMk id="3" creationId="{60B5C1DA-13EB-4E9A-9267-281495C253B6}"/>
          </ac:spMkLst>
        </pc:spChg>
        <pc:spChg chg="add mod">
          <ac:chgData name="King Song" userId="eab1b9bdcaafb3fa" providerId="LiveId" clId="{CED05C78-7D81-4C78-B921-162F8E2153D4}" dt="2020-09-10T02:15:15.189" v="6039" actId="207"/>
          <ac:spMkLst>
            <pc:docMk/>
            <pc:sldMk cId="1962111170" sldId="3596"/>
            <ac:spMk id="5" creationId="{255DF378-D185-4E04-9292-80949BB275BC}"/>
          </ac:spMkLst>
        </pc:spChg>
        <pc:spChg chg="del">
          <ac:chgData name="King Song" userId="eab1b9bdcaafb3fa" providerId="LiveId" clId="{CED05C78-7D81-4C78-B921-162F8E2153D4}" dt="2020-09-09T01:57:27.512" v="0" actId="478"/>
          <ac:spMkLst>
            <pc:docMk/>
            <pc:sldMk cId="1962111170" sldId="3596"/>
            <ac:spMk id="8" creationId="{CF76BD7D-28DC-4223-B259-7FB60EEE6D40}"/>
          </ac:spMkLst>
        </pc:spChg>
        <pc:spChg chg="del">
          <ac:chgData name="King Song" userId="eab1b9bdcaafb3fa" providerId="LiveId" clId="{CED05C78-7D81-4C78-B921-162F8E2153D4}" dt="2020-09-09T01:57:27.512" v="0" actId="478"/>
          <ac:spMkLst>
            <pc:docMk/>
            <pc:sldMk cId="1962111170" sldId="3596"/>
            <ac:spMk id="82" creationId="{28CBA262-65A3-4A31-B399-B41475AB5F78}"/>
          </ac:spMkLst>
        </pc:spChg>
        <pc:spChg chg="del">
          <ac:chgData name="King Song" userId="eab1b9bdcaafb3fa" providerId="LiveId" clId="{CED05C78-7D81-4C78-B921-162F8E2153D4}" dt="2020-09-09T01:57:27.512" v="0" actId="478"/>
          <ac:spMkLst>
            <pc:docMk/>
            <pc:sldMk cId="1962111170" sldId="3596"/>
            <ac:spMk id="83" creationId="{31957DAF-8211-42C3-9985-FAAC33BEA3B1}"/>
          </ac:spMkLst>
        </pc:spChg>
        <pc:spChg chg="del">
          <ac:chgData name="King Song" userId="eab1b9bdcaafb3fa" providerId="LiveId" clId="{CED05C78-7D81-4C78-B921-162F8E2153D4}" dt="2020-09-09T01:57:27.512" v="0" actId="478"/>
          <ac:spMkLst>
            <pc:docMk/>
            <pc:sldMk cId="1962111170" sldId="3596"/>
            <ac:spMk id="84" creationId="{3D5A6437-2227-4150-97B0-487FFC1442A4}"/>
          </ac:spMkLst>
        </pc:spChg>
        <pc:spChg chg="del">
          <ac:chgData name="King Song" userId="eab1b9bdcaafb3fa" providerId="LiveId" clId="{CED05C78-7D81-4C78-B921-162F8E2153D4}" dt="2020-09-09T01:57:27.512" v="0" actId="478"/>
          <ac:spMkLst>
            <pc:docMk/>
            <pc:sldMk cId="1962111170" sldId="3596"/>
            <ac:spMk id="171" creationId="{3B311F30-B814-423F-B5A2-7EB5BF3CA372}"/>
          </ac:spMkLst>
        </pc:spChg>
        <pc:spChg chg="del">
          <ac:chgData name="King Song" userId="eab1b9bdcaafb3fa" providerId="LiveId" clId="{CED05C78-7D81-4C78-B921-162F8E2153D4}" dt="2020-09-09T01:57:27.512" v="0" actId="478"/>
          <ac:spMkLst>
            <pc:docMk/>
            <pc:sldMk cId="1962111170" sldId="3596"/>
            <ac:spMk id="173" creationId="{06AA915D-C1C7-481B-8DD0-413A9080144C}"/>
          </ac:spMkLst>
        </pc:spChg>
        <pc:spChg chg="del">
          <ac:chgData name="King Song" userId="eab1b9bdcaafb3fa" providerId="LiveId" clId="{CED05C78-7D81-4C78-B921-162F8E2153D4}" dt="2020-09-09T01:57:27.512" v="0" actId="478"/>
          <ac:spMkLst>
            <pc:docMk/>
            <pc:sldMk cId="1962111170" sldId="3596"/>
            <ac:spMk id="174" creationId="{AB703614-C1FD-4F35-85E6-455FF18421C0}"/>
          </ac:spMkLst>
        </pc:spChg>
        <pc:spChg chg="del">
          <ac:chgData name="King Song" userId="eab1b9bdcaafb3fa" providerId="LiveId" clId="{CED05C78-7D81-4C78-B921-162F8E2153D4}" dt="2020-09-09T01:57:27.512" v="0" actId="478"/>
          <ac:spMkLst>
            <pc:docMk/>
            <pc:sldMk cId="1962111170" sldId="3596"/>
            <ac:spMk id="176" creationId="{C41BF004-EB00-4B8C-8808-8E03529D04E8}"/>
          </ac:spMkLst>
        </pc:spChg>
        <pc:spChg chg="del">
          <ac:chgData name="King Song" userId="eab1b9bdcaafb3fa" providerId="LiveId" clId="{CED05C78-7D81-4C78-B921-162F8E2153D4}" dt="2020-09-09T01:57:27.512" v="0" actId="478"/>
          <ac:spMkLst>
            <pc:docMk/>
            <pc:sldMk cId="1962111170" sldId="3596"/>
            <ac:spMk id="177" creationId="{B13A9A5C-79D3-40FD-A518-F53615266BF4}"/>
          </ac:spMkLst>
        </pc:spChg>
        <pc:grpChg chg="del">
          <ac:chgData name="King Song" userId="eab1b9bdcaafb3fa" providerId="LiveId" clId="{CED05C78-7D81-4C78-B921-162F8E2153D4}" dt="2020-09-09T01:57:27.512" v="0" actId="478"/>
          <ac:grpSpMkLst>
            <pc:docMk/>
            <pc:sldMk cId="1962111170" sldId="3596"/>
            <ac:grpSpMk id="7" creationId="{71E2D060-128E-4599-B13F-393EF1B07DA5}"/>
          </ac:grpSpMkLst>
        </pc:grpChg>
        <pc:grpChg chg="del">
          <ac:chgData name="King Song" userId="eab1b9bdcaafb3fa" providerId="LiveId" clId="{CED05C78-7D81-4C78-B921-162F8E2153D4}" dt="2020-09-09T01:57:27.512" v="0" actId="478"/>
          <ac:grpSpMkLst>
            <pc:docMk/>
            <pc:sldMk cId="1962111170" sldId="3596"/>
            <ac:grpSpMk id="85" creationId="{0B5FF3C6-E008-43CE-8B21-1EF7D2AB93C6}"/>
          </ac:grpSpMkLst>
        </pc:grpChg>
        <pc:grpChg chg="del">
          <ac:chgData name="King Song" userId="eab1b9bdcaafb3fa" providerId="LiveId" clId="{CED05C78-7D81-4C78-B921-162F8E2153D4}" dt="2020-09-09T01:57:27.512" v="0" actId="478"/>
          <ac:grpSpMkLst>
            <pc:docMk/>
            <pc:sldMk cId="1962111170" sldId="3596"/>
            <ac:grpSpMk id="147" creationId="{C6A308AF-E3B9-4A4A-931F-B651A68DE0FB}"/>
          </ac:grpSpMkLst>
        </pc:grpChg>
        <pc:picChg chg="add mod">
          <ac:chgData name="King Song" userId="eab1b9bdcaafb3fa" providerId="LiveId" clId="{CED05C78-7D81-4C78-B921-162F8E2153D4}" dt="2020-09-10T02:15:30.688" v="6046" actId="1076"/>
          <ac:picMkLst>
            <pc:docMk/>
            <pc:sldMk cId="1962111170" sldId="3596"/>
            <ac:picMk id="9" creationId="{37B11EAE-4B37-4071-BC1E-40CE4147F75A}"/>
          </ac:picMkLst>
        </pc:picChg>
        <pc:picChg chg="del">
          <ac:chgData name="King Song" userId="eab1b9bdcaafb3fa" providerId="LiveId" clId="{CED05C78-7D81-4C78-B921-162F8E2153D4}" dt="2020-09-09T01:57:27.512" v="0" actId="478"/>
          <ac:picMkLst>
            <pc:docMk/>
            <pc:sldMk cId="1962111170" sldId="3596"/>
            <ac:picMk id="81" creationId="{87605086-25EA-4C6D-BB8F-C499B1DA5675}"/>
          </ac:picMkLst>
        </pc:picChg>
        <pc:picChg chg="del">
          <ac:chgData name="King Song" userId="eab1b9bdcaafb3fa" providerId="LiveId" clId="{CED05C78-7D81-4C78-B921-162F8E2153D4}" dt="2020-09-09T01:57:27.512" v="0" actId="478"/>
          <ac:picMkLst>
            <pc:docMk/>
            <pc:sldMk cId="1962111170" sldId="3596"/>
            <ac:picMk id="172" creationId="{084747A1-2CA6-469E-A5B9-C1FB59B4BC85}"/>
          </ac:picMkLst>
        </pc:picChg>
        <pc:picChg chg="del">
          <ac:chgData name="King Song" userId="eab1b9bdcaafb3fa" providerId="LiveId" clId="{CED05C78-7D81-4C78-B921-162F8E2153D4}" dt="2020-09-09T01:57:27.512" v="0" actId="478"/>
          <ac:picMkLst>
            <pc:docMk/>
            <pc:sldMk cId="1962111170" sldId="3596"/>
            <ac:picMk id="175" creationId="{2DFB736F-2695-4A2B-B503-E3607D6B097E}"/>
          </ac:picMkLst>
        </pc:picChg>
        <pc:cxnChg chg="del">
          <ac:chgData name="King Song" userId="eab1b9bdcaafb3fa" providerId="LiveId" clId="{CED05C78-7D81-4C78-B921-162F8E2153D4}" dt="2020-09-09T01:57:27.512" v="0" actId="478"/>
          <ac:cxnSpMkLst>
            <pc:docMk/>
            <pc:sldMk cId="1962111170" sldId="3596"/>
            <ac:cxnSpMk id="5" creationId="{32BC7DA2-829F-4A63-948A-750553C7A676}"/>
          </ac:cxnSpMkLst>
        </pc:cxnChg>
      </pc:sldChg>
      <pc:sldChg chg="del">
        <pc:chgData name="King Song" userId="eab1b9bdcaafb3fa" providerId="LiveId" clId="{CED05C78-7D81-4C78-B921-162F8E2153D4}" dt="2020-09-09T02:06:36.683" v="8" actId="47"/>
        <pc:sldMkLst>
          <pc:docMk/>
          <pc:sldMk cId="1820085100" sldId="3597"/>
        </pc:sldMkLst>
      </pc:sldChg>
      <pc:sldChg chg="modSp add mod ord">
        <pc:chgData name="King Song" userId="eab1b9bdcaafb3fa" providerId="LiveId" clId="{CED05C78-7D81-4C78-B921-162F8E2153D4}" dt="2020-09-09T09:24:19.588" v="3132" actId="403"/>
        <pc:sldMkLst>
          <pc:docMk/>
          <pc:sldMk cId="2886975590" sldId="3597"/>
        </pc:sldMkLst>
        <pc:spChg chg="mod">
          <ac:chgData name="King Song" userId="eab1b9bdcaafb3fa" providerId="LiveId" clId="{CED05C78-7D81-4C78-B921-162F8E2153D4}" dt="2020-09-09T09:24:19.588" v="3132" actId="403"/>
          <ac:spMkLst>
            <pc:docMk/>
            <pc:sldMk cId="2886975590" sldId="3597"/>
            <ac:spMk id="5" creationId="{41874482-F8A5-43EE-9AC0-C7665AF49730}"/>
          </ac:spMkLst>
        </pc:spChg>
        <pc:picChg chg="mod">
          <ac:chgData name="King Song" userId="eab1b9bdcaafb3fa" providerId="LiveId" clId="{CED05C78-7D81-4C78-B921-162F8E2153D4}" dt="2020-09-09T09:05:23.661" v="2910" actId="14861"/>
          <ac:picMkLst>
            <pc:docMk/>
            <pc:sldMk cId="2886975590" sldId="3597"/>
            <ac:picMk id="2" creationId="{A71AC3DD-B8C3-4C68-97E5-CCEEAAAE44AD}"/>
          </ac:picMkLst>
        </pc:picChg>
      </pc:sldChg>
      <pc:sldChg chg="addSp delSp modSp add mod ord delAnim modAnim">
        <pc:chgData name="King Song" userId="eab1b9bdcaafb3fa" providerId="LiveId" clId="{CED05C78-7D81-4C78-B921-162F8E2153D4}" dt="2020-09-09T13:00:49.157" v="3732"/>
        <pc:sldMkLst>
          <pc:docMk/>
          <pc:sldMk cId="3510538993" sldId="3598"/>
        </pc:sldMkLst>
        <pc:spChg chg="mod">
          <ac:chgData name="King Song" userId="eab1b9bdcaafb3fa" providerId="LiveId" clId="{CED05C78-7D81-4C78-B921-162F8E2153D4}" dt="2020-09-09T13:00:49.157" v="3732"/>
          <ac:spMkLst>
            <pc:docMk/>
            <pc:sldMk cId="3510538993" sldId="3598"/>
            <ac:spMk id="3" creationId="{9A35AF75-8BA9-4B07-8AF6-565EEB348D9D}"/>
          </ac:spMkLst>
        </pc:spChg>
        <pc:spChg chg="mod">
          <ac:chgData name="King Song" userId="eab1b9bdcaafb3fa" providerId="LiveId" clId="{CED05C78-7D81-4C78-B921-162F8E2153D4}" dt="2020-09-09T12:52:20.551" v="3680"/>
          <ac:spMkLst>
            <pc:docMk/>
            <pc:sldMk cId="3510538993" sldId="3598"/>
            <ac:spMk id="5" creationId="{41874482-F8A5-43EE-9AC0-C7665AF49730}"/>
          </ac:spMkLst>
        </pc:spChg>
        <pc:picChg chg="del">
          <ac:chgData name="King Song" userId="eab1b9bdcaafb3fa" providerId="LiveId" clId="{CED05C78-7D81-4C78-B921-162F8E2153D4}" dt="2020-09-09T12:29:40.507" v="3524" actId="478"/>
          <ac:picMkLst>
            <pc:docMk/>
            <pc:sldMk cId="3510538993" sldId="3598"/>
            <ac:picMk id="2" creationId="{A71AC3DD-B8C3-4C68-97E5-CCEEAAAE44AD}"/>
          </ac:picMkLst>
        </pc:picChg>
        <pc:picChg chg="add mod">
          <ac:chgData name="King Song" userId="eab1b9bdcaafb3fa" providerId="LiveId" clId="{CED05C78-7D81-4C78-B921-162F8E2153D4}" dt="2020-09-09T12:30:33.760" v="3537" actId="14861"/>
          <ac:picMkLst>
            <pc:docMk/>
            <pc:sldMk cId="3510538993" sldId="3598"/>
            <ac:picMk id="4" creationId="{7378263F-AE85-4F4A-AC4C-6889A9EB6965}"/>
          </ac:picMkLst>
        </pc:picChg>
      </pc:sldChg>
      <pc:sldChg chg="add">
        <pc:chgData name="King Song" userId="eab1b9bdcaafb3fa" providerId="LiveId" clId="{CED05C78-7D81-4C78-B921-162F8E2153D4}" dt="2020-09-09T13:00:23.605" v="3695" actId="2890"/>
        <pc:sldMkLst>
          <pc:docMk/>
          <pc:sldMk cId="2060873819" sldId="35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7BD04-849D-43B6-B262-F6B759BAA489}" type="datetimeFigureOut">
              <a:rPr lang="zh-CN" altLang="en-US" smtClean="0"/>
              <a:t>2021/8/13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42596-E246-4153-B404-35FE312A9B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99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37784"/>
            <a:ext cx="12192000" cy="500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41987" y="5220928"/>
            <a:ext cx="9144000" cy="61927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41987" y="5982519"/>
            <a:ext cx="9144000" cy="4294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8713" y="231775"/>
            <a:ext cx="10515600" cy="4492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矩形 25"/>
          <p:cNvSpPr>
            <a:spLocks noChangeArrowheads="1"/>
          </p:cNvSpPr>
          <p:nvPr userDrawn="1"/>
        </p:nvSpPr>
        <p:spPr bwMode="auto">
          <a:xfrm>
            <a:off x="0" y="814388"/>
            <a:ext cx="12193200" cy="21600"/>
          </a:xfrm>
          <a:prstGeom prst="rect">
            <a:avLst/>
          </a:prstGeom>
          <a:solidFill>
            <a:srgbClr val="0F6FC6"/>
          </a:solidFill>
          <a:ln w="9525" algn="ctr">
            <a:noFill/>
            <a:miter lim="800000"/>
          </a:ln>
        </p:spPr>
        <p:txBody>
          <a:bodyPr lIns="91436" tIns="45718" rIns="91436" bIns="45718" anchor="ctr"/>
          <a:lstStyle/>
          <a:p>
            <a:pPr algn="ctr" defTabSz="912495">
              <a:defRPr/>
            </a:pPr>
            <a:endParaRPr lang="zh-CN" altLang="en-US" sz="2200">
              <a:solidFill>
                <a:srgbClr val="0099CC"/>
              </a:solidFill>
              <a:latin typeface="Calibri" panose="020F0502020204030204" pitchFamily="34" charset="0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 flipV="1">
            <a:off x="3634105" y="2821940"/>
            <a:ext cx="1145540" cy="1358265"/>
          </a:xfrm>
          <a:prstGeom prst="line">
            <a:avLst/>
          </a:prstGeom>
          <a:ln w="12700">
            <a:solidFill>
              <a:srgbClr val="0F6F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186430" y="1934210"/>
            <a:ext cx="447675" cy="2102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solidFill>
                  <a:srgbClr val="0F6FC6"/>
                </a:solidFill>
                <a:latin typeface="Arial Unicode MS" panose="020B0604020202020204" charset="-122"/>
                <a:ea typeface="Arial Unicode MS" panose="020B0604020202020204" charset="-122"/>
              </a:defRPr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3" hasCustomPrompt="1"/>
          </p:nvPr>
        </p:nvSpPr>
        <p:spPr>
          <a:xfrm>
            <a:off x="4846955" y="2949575"/>
            <a:ext cx="4156075" cy="466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F6FC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/>
              <a:t>大标题大标题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549A5DA-EF39-4C4A-90F2-C30074821B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5" y="118800"/>
            <a:ext cx="648000" cy="64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章节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8713" y="231775"/>
            <a:ext cx="10515600" cy="449263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矩形 25"/>
          <p:cNvSpPr>
            <a:spLocks noChangeArrowheads="1"/>
          </p:cNvSpPr>
          <p:nvPr userDrawn="1"/>
        </p:nvSpPr>
        <p:spPr bwMode="auto">
          <a:xfrm>
            <a:off x="0" y="814388"/>
            <a:ext cx="12193200" cy="21600"/>
          </a:xfrm>
          <a:prstGeom prst="rect">
            <a:avLst/>
          </a:prstGeom>
          <a:solidFill>
            <a:srgbClr val="0F6FC6"/>
          </a:solidFill>
          <a:ln w="9525" algn="ctr">
            <a:noFill/>
            <a:miter lim="800000"/>
          </a:ln>
        </p:spPr>
        <p:txBody>
          <a:bodyPr lIns="91436" tIns="45718" rIns="91436" bIns="45718" anchor="ctr"/>
          <a:lstStyle/>
          <a:p>
            <a:pPr algn="ctr" defTabSz="912495">
              <a:defRPr/>
            </a:pPr>
            <a:endParaRPr lang="zh-CN" altLang="en-US" sz="2200">
              <a:solidFill>
                <a:srgbClr val="0099CC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矩形 12"/>
          <p:cNvSpPr/>
          <p:nvPr userDrawn="1">
            <p:custDataLst>
              <p:tags r:id="rId1"/>
            </p:custDataLst>
          </p:nvPr>
        </p:nvSpPr>
        <p:spPr>
          <a:xfrm>
            <a:off x="5558370" y="2926724"/>
            <a:ext cx="6633630" cy="1205442"/>
          </a:xfrm>
          <a:prstGeom prst="rect">
            <a:avLst/>
          </a:prstGeom>
          <a:solidFill>
            <a:srgbClr val="0F6F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700" rIns="949167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srgbClr val="0F6FC6">
                  <a:alpha val="41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3" hasCustomPrompt="1"/>
          </p:nvPr>
        </p:nvSpPr>
        <p:spPr>
          <a:xfrm>
            <a:off x="5849620" y="2804161"/>
            <a:ext cx="4156075" cy="4343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/>
              <a:t>大标题大标题</a:t>
            </a:r>
          </a:p>
        </p:txBody>
      </p:sp>
      <p:sp>
        <p:nvSpPr>
          <p:cNvPr id="11" name="内容占位符 10"/>
          <p:cNvSpPr>
            <a:spLocks noGrp="1"/>
          </p:cNvSpPr>
          <p:nvPr>
            <p:ph idx="14" hasCustomPrompt="1"/>
          </p:nvPr>
        </p:nvSpPr>
        <p:spPr>
          <a:xfrm>
            <a:off x="3930650" y="2199640"/>
            <a:ext cx="1698625" cy="416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>
                <a:solidFill>
                  <a:srgbClr val="0F6FC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dirty="0"/>
          </a:p>
        </p:txBody>
      </p:sp>
      <p:sp>
        <p:nvSpPr>
          <p:cNvPr id="12" name="内容占位符 11"/>
          <p:cNvSpPr>
            <a:spLocks noGrp="1"/>
          </p:cNvSpPr>
          <p:nvPr>
            <p:ph idx="15" hasCustomPrompt="1"/>
          </p:nvPr>
        </p:nvSpPr>
        <p:spPr>
          <a:xfrm>
            <a:off x="5856605" y="3649345"/>
            <a:ext cx="3708400" cy="1987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/>
              <a:t>副标题</a:t>
            </a:r>
            <a:r>
              <a:rPr lang="zh-CN" altLang="en-US" dirty="0">
                <a:sym typeface="+mn-ea"/>
              </a:rPr>
              <a:t>副</a:t>
            </a:r>
            <a:r>
              <a:rPr lang="zh-CN" altLang="en-US" dirty="0"/>
              <a:t>标题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B1098B5-EEDF-49C4-99DC-7FBFD22657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5" y="118800"/>
            <a:ext cx="648000" cy="64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8713" y="231775"/>
            <a:ext cx="10515600" cy="4492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矩形 25"/>
          <p:cNvSpPr>
            <a:spLocks noChangeArrowheads="1"/>
          </p:cNvSpPr>
          <p:nvPr userDrawn="1"/>
        </p:nvSpPr>
        <p:spPr bwMode="auto">
          <a:xfrm>
            <a:off x="0" y="814388"/>
            <a:ext cx="12193200" cy="21600"/>
          </a:xfrm>
          <a:prstGeom prst="rect">
            <a:avLst/>
          </a:prstGeom>
          <a:solidFill>
            <a:srgbClr val="0F6FC6"/>
          </a:solidFill>
          <a:ln w="9525" algn="ctr">
            <a:noFill/>
            <a:miter lim="800000"/>
          </a:ln>
        </p:spPr>
        <p:txBody>
          <a:bodyPr lIns="91436" tIns="45718" rIns="91436" bIns="45718" anchor="ctr"/>
          <a:lstStyle/>
          <a:p>
            <a:pPr algn="ctr" defTabSz="912495">
              <a:defRPr/>
            </a:pPr>
            <a:endParaRPr lang="zh-CN" altLang="en-US" sz="2200">
              <a:solidFill>
                <a:srgbClr val="0099CC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7BE010F-F5BE-420B-95A8-BA9063C55F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5" y="118800"/>
            <a:ext cx="648000" cy="64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28713" y="231775"/>
            <a:ext cx="10515600" cy="4492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28713" y="1255998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7" name="矩形 25"/>
          <p:cNvSpPr>
            <a:spLocks noChangeArrowheads="1"/>
          </p:cNvSpPr>
          <p:nvPr userDrawn="1"/>
        </p:nvSpPr>
        <p:spPr bwMode="auto">
          <a:xfrm>
            <a:off x="0" y="814388"/>
            <a:ext cx="12193200" cy="21600"/>
          </a:xfrm>
          <a:prstGeom prst="rect">
            <a:avLst/>
          </a:prstGeom>
          <a:solidFill>
            <a:srgbClr val="0F6FC6"/>
          </a:solidFill>
          <a:ln w="9525" algn="ctr">
            <a:noFill/>
            <a:miter lim="800000"/>
          </a:ln>
        </p:spPr>
        <p:txBody>
          <a:bodyPr lIns="91436" tIns="45718" rIns="91436" bIns="45718" anchor="ctr"/>
          <a:lstStyle/>
          <a:p>
            <a:pPr algn="ctr" defTabSz="912495">
              <a:defRPr/>
            </a:pPr>
            <a:endParaRPr lang="zh-CN" altLang="en-US" sz="2200">
              <a:solidFill>
                <a:srgbClr val="0099CC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E55B40F-51D8-4325-B81E-DC978FBD84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5" y="118800"/>
            <a:ext cx="648000" cy="64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08" y="0"/>
            <a:ext cx="932018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5"/>
          <p:cNvSpPr>
            <a:spLocks noChangeShapeType="1"/>
          </p:cNvSpPr>
          <p:nvPr userDrawn="1"/>
        </p:nvSpPr>
        <p:spPr bwMode="auto">
          <a:xfrm>
            <a:off x="2261734" y="94022"/>
            <a:ext cx="23653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epu.cmes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/>
              <a:t>云说新科技</a:t>
            </a:r>
            <a:r>
              <a:rPr lang="zh-CN" altLang="en-US" b="1" dirty="0" smtClean="0"/>
              <a:t>科普新星秀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/>
              <a:t>参赛选手使用手册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个人报名</a:t>
            </a:r>
          </a:p>
        </p:txBody>
      </p:sp>
      <p:pic>
        <p:nvPicPr>
          <p:cNvPr id="3" name="图片 2"/>
          <p:cNvPicPr/>
          <p:nvPr/>
        </p:nvPicPr>
        <p:blipFill rotWithShape="1">
          <a:blip r:embed="rId2"/>
          <a:srcRect t="11832" r="2082" b="22602"/>
          <a:stretch/>
        </p:blipFill>
        <p:spPr>
          <a:xfrm>
            <a:off x="900000" y="2160000"/>
            <a:ext cx="10744313" cy="429667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E73AF0F-277B-43FA-8787-43B22A60F143}"/>
              </a:ext>
            </a:extLst>
          </p:cNvPr>
          <p:cNvSpPr/>
          <p:nvPr/>
        </p:nvSpPr>
        <p:spPr>
          <a:xfrm>
            <a:off x="900000" y="1260000"/>
            <a:ext cx="1904845" cy="308995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报名：点击报名按钮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529757" y="4870800"/>
            <a:ext cx="936000" cy="360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21FD528-5427-42E1-B449-865E060BF0F3}"/>
              </a:ext>
            </a:extLst>
          </p:cNvPr>
          <p:cNvSpPr/>
          <p:nvPr/>
        </p:nvSpPr>
        <p:spPr bwMode="auto">
          <a:xfrm>
            <a:off x="9843244" y="2160000"/>
            <a:ext cx="1152000" cy="360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/>
          </a:p>
        </p:txBody>
      </p:sp>
      <p:cxnSp>
        <p:nvCxnSpPr>
          <p:cNvPr id="9" name="直接箭头连接符 55">
            <a:extLst>
              <a:ext uri="{FF2B5EF4-FFF2-40B4-BE49-F238E27FC236}">
                <a16:creationId xmlns:a16="http://schemas.microsoft.com/office/drawing/2014/main" xmlns="" id="{8CAAFB04-DA87-4377-858E-954ACBEEF168}"/>
              </a:ext>
            </a:extLst>
          </p:cNvPr>
          <p:cNvCxnSpPr>
            <a:cxnSpLocks/>
            <a:stCxn id="13" idx="3"/>
            <a:endCxn id="8" idx="0"/>
          </p:cNvCxnSpPr>
          <p:nvPr/>
        </p:nvCxnSpPr>
        <p:spPr>
          <a:xfrm>
            <a:off x="9864000" y="1573003"/>
            <a:ext cx="555244" cy="586997"/>
          </a:xfrm>
          <a:prstGeom prst="straightConnector1">
            <a:avLst/>
          </a:prstGeom>
          <a:ln w="63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C73F4F49-B0EF-4B81-B462-3D5818E91A12}"/>
              </a:ext>
            </a:extLst>
          </p:cNvPr>
          <p:cNvSpPr/>
          <p:nvPr/>
        </p:nvSpPr>
        <p:spPr>
          <a:xfrm>
            <a:off x="4680000" y="1260000"/>
            <a:ext cx="5184000" cy="626005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此处示例为以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个人名义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（头像显示为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用户昵称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）报名参赛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以团队名义参赛，需要首先创建团队后，切换身份为团队，再进行操作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1272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报名：选择赛区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1" y="2160001"/>
            <a:ext cx="10294620" cy="422148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E73AF0F-277B-43FA-8787-43B22A60F143}"/>
              </a:ext>
            </a:extLst>
          </p:cNvPr>
          <p:cNvSpPr/>
          <p:nvPr/>
        </p:nvSpPr>
        <p:spPr>
          <a:xfrm>
            <a:off x="899999" y="1260000"/>
            <a:ext cx="6363829" cy="626005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如果下拉选项中没有你参赛的赛区，可能是该赛区的报名通道尚未开启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按今年比赛规则，请勿跨区报名；若有疑问，请与工作人员联系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239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FFB6FB7-7CB9-4EB8-8D5E-1E03280B7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2160000"/>
            <a:ext cx="10340340" cy="41986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团队报名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E73AF0F-277B-43FA-8787-43B22A60F143}"/>
              </a:ext>
            </a:extLst>
          </p:cNvPr>
          <p:cNvSpPr/>
          <p:nvPr/>
        </p:nvSpPr>
        <p:spPr>
          <a:xfrm>
            <a:off x="900000" y="1260000"/>
            <a:ext cx="1904845" cy="308995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报名：点击报名按钮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242082" y="4870800"/>
            <a:ext cx="936000" cy="360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21FD528-5427-42E1-B449-865E060BF0F3}"/>
              </a:ext>
            </a:extLst>
          </p:cNvPr>
          <p:cNvSpPr/>
          <p:nvPr/>
        </p:nvSpPr>
        <p:spPr bwMode="auto">
          <a:xfrm>
            <a:off x="9756000" y="2160000"/>
            <a:ext cx="1152000" cy="360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/>
          </a:p>
        </p:txBody>
      </p:sp>
      <p:cxnSp>
        <p:nvCxnSpPr>
          <p:cNvPr id="9" name="直接箭头连接符 55">
            <a:extLst>
              <a:ext uri="{FF2B5EF4-FFF2-40B4-BE49-F238E27FC236}">
                <a16:creationId xmlns:a16="http://schemas.microsoft.com/office/drawing/2014/main" xmlns="" id="{8CAAFB04-DA87-4377-858E-954ACBEEF168}"/>
              </a:ext>
            </a:extLst>
          </p:cNvPr>
          <p:cNvCxnSpPr>
            <a:cxnSpLocks/>
            <a:stCxn id="13" idx="3"/>
            <a:endCxn id="8" idx="0"/>
          </p:cNvCxnSpPr>
          <p:nvPr/>
        </p:nvCxnSpPr>
        <p:spPr>
          <a:xfrm>
            <a:off x="9648000" y="1573003"/>
            <a:ext cx="684000" cy="586997"/>
          </a:xfrm>
          <a:prstGeom prst="straightConnector1">
            <a:avLst/>
          </a:prstGeom>
          <a:ln w="63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C73F4F49-B0EF-4B81-B462-3D5818E91A12}"/>
              </a:ext>
            </a:extLst>
          </p:cNvPr>
          <p:cNvSpPr/>
          <p:nvPr/>
        </p:nvSpPr>
        <p:spPr>
          <a:xfrm>
            <a:off x="4140000" y="1260000"/>
            <a:ext cx="5508000" cy="626005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此处示例为以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团队名义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（注意显示为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当前用户头像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@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团队名称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）报名参赛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以团队名义参赛，需要首先创建团队后，切换身份为团队；团队创建见下一页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9384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报名信息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r="668"/>
          <a:stretch/>
        </p:blipFill>
        <p:spPr>
          <a:xfrm>
            <a:off x="899999" y="1980000"/>
            <a:ext cx="10309107" cy="473202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E73AF0F-277B-43FA-8787-43B22A60F143}"/>
              </a:ext>
            </a:extLst>
          </p:cNvPr>
          <p:cNvSpPr/>
          <p:nvPr/>
        </p:nvSpPr>
        <p:spPr>
          <a:xfrm>
            <a:off x="900000" y="1260000"/>
            <a:ext cx="10515600" cy="626005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报名后，进入工作台，找到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云听云说赛事活动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我的活动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，可以看到自己或自己团队的报名信息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现在，这只是一条报名草稿，需要完善报名信息、提交作品；进入详情页面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FCCAD61-1D75-4AA4-B37A-E97964E04A26}"/>
              </a:ext>
            </a:extLst>
          </p:cNvPr>
          <p:cNvSpPr/>
          <p:nvPr/>
        </p:nvSpPr>
        <p:spPr bwMode="auto">
          <a:xfrm>
            <a:off x="5508000" y="3024000"/>
            <a:ext cx="720000" cy="252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/>
          </a:p>
        </p:txBody>
      </p:sp>
      <p:cxnSp>
        <p:nvCxnSpPr>
          <p:cNvPr id="6" name="直接箭头连接符 55">
            <a:extLst>
              <a:ext uri="{FF2B5EF4-FFF2-40B4-BE49-F238E27FC236}">
                <a16:creationId xmlns:a16="http://schemas.microsoft.com/office/drawing/2014/main" xmlns="" id="{E2559F57-5207-45F5-9752-31914C10E2CE}"/>
              </a:ext>
            </a:extLst>
          </p:cNvPr>
          <p:cNvCxnSpPr>
            <a:cxnSpLocks/>
            <a:stCxn id="7" idx="1"/>
            <a:endCxn id="5" idx="3"/>
          </p:cNvCxnSpPr>
          <p:nvPr/>
        </p:nvCxnSpPr>
        <p:spPr>
          <a:xfrm flipH="1">
            <a:off x="6228000" y="2741985"/>
            <a:ext cx="425177" cy="408015"/>
          </a:xfrm>
          <a:prstGeom prst="straightConnector1">
            <a:avLst/>
          </a:prstGeom>
          <a:ln w="63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04C1F33-76CA-4371-8AC3-55746D35881B}"/>
              </a:ext>
            </a:extLst>
          </p:cNvPr>
          <p:cNvSpPr/>
          <p:nvPr/>
        </p:nvSpPr>
        <p:spPr>
          <a:xfrm>
            <a:off x="6653177" y="2587487"/>
            <a:ext cx="2059308" cy="308995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点击作品名称，进入详情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0706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作品详情</a:t>
            </a:r>
            <a:r>
              <a:rPr lang="en-US" altLang="zh-CN" b="1" dirty="0"/>
              <a:t>-</a:t>
            </a:r>
            <a:r>
              <a:rPr lang="zh-CN" altLang="en-US" b="1" dirty="0"/>
              <a:t>赛事进程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800000"/>
            <a:ext cx="10401300" cy="470154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E73AF0F-277B-43FA-8787-43B22A60F143}"/>
              </a:ext>
            </a:extLst>
          </p:cNvPr>
          <p:cNvSpPr/>
          <p:nvPr/>
        </p:nvSpPr>
        <p:spPr>
          <a:xfrm>
            <a:off x="900000" y="1260000"/>
            <a:ext cx="9936000" cy="308995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在大赛过程中，通过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赛事进程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可以查看该作品的参赛情况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8524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作品详情</a:t>
            </a:r>
            <a:r>
              <a:rPr lang="en-US" altLang="zh-CN" b="1" dirty="0"/>
              <a:t>-</a:t>
            </a:r>
            <a:r>
              <a:rPr lang="zh-CN" altLang="en-US" b="1" dirty="0"/>
              <a:t>报名信息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800000"/>
            <a:ext cx="10386060" cy="47625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E73AF0F-277B-43FA-8787-43B22A60F143}"/>
              </a:ext>
            </a:extLst>
          </p:cNvPr>
          <p:cNvSpPr/>
          <p:nvPr/>
        </p:nvSpPr>
        <p:spPr>
          <a:xfrm>
            <a:off x="5508000" y="3780000"/>
            <a:ext cx="5632696" cy="2134110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赛程选择：可以修改报名选择的赛程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作品名称：必填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作品简介：选填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附件上传：选手将线下报名表扫描成电子版上传，建议上传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格式的文件（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注意，此处不是上传作品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填写完毕，提交审核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报名阶段，如果提交的信息审核不通过，可以修改后重新提交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3576C71-31C6-40F1-9F81-7B2291A67391}"/>
              </a:ext>
            </a:extLst>
          </p:cNvPr>
          <p:cNvSpPr/>
          <p:nvPr/>
        </p:nvSpPr>
        <p:spPr>
          <a:xfrm>
            <a:off x="900000" y="1260000"/>
            <a:ext cx="9936000" cy="308995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报名信息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中维护报名信息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CEAC030-8E08-4C5D-BF09-C4847D77E106}"/>
              </a:ext>
            </a:extLst>
          </p:cNvPr>
          <p:cNvSpPr/>
          <p:nvPr/>
        </p:nvSpPr>
        <p:spPr bwMode="auto">
          <a:xfrm>
            <a:off x="8857375" y="3312776"/>
            <a:ext cx="720000" cy="252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/>
          </a:p>
        </p:txBody>
      </p:sp>
      <p:cxnSp>
        <p:nvCxnSpPr>
          <p:cNvPr id="8" name="直接箭头连接符 55">
            <a:extLst>
              <a:ext uri="{FF2B5EF4-FFF2-40B4-BE49-F238E27FC236}">
                <a16:creationId xmlns:a16="http://schemas.microsoft.com/office/drawing/2014/main" xmlns="" id="{7B45CBE3-C342-4A9D-8B92-3F47E75FC705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>
            <a:off x="8928000" y="2750005"/>
            <a:ext cx="289375" cy="562771"/>
          </a:xfrm>
          <a:prstGeom prst="straightConnector1">
            <a:avLst/>
          </a:prstGeom>
          <a:ln w="63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22BAC7BE-A8A9-4F0C-8B6E-8D97FED1D860}"/>
              </a:ext>
            </a:extLst>
          </p:cNvPr>
          <p:cNvSpPr/>
          <p:nvPr/>
        </p:nvSpPr>
        <p:spPr>
          <a:xfrm>
            <a:off x="7272000" y="2124000"/>
            <a:ext cx="3312000" cy="62600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>
            <a:spAutoFit/>
          </a:bodyPr>
          <a:lstStyle/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确认信息填写无误后，再提交审核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（建议在作品介绍编辑完成后，再一并提交）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5712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作品详情</a:t>
            </a:r>
            <a:r>
              <a:rPr lang="en-US" altLang="zh-CN" b="1" dirty="0"/>
              <a:t>-</a:t>
            </a:r>
            <a:r>
              <a:rPr lang="zh-CN" altLang="en-US" b="1" dirty="0"/>
              <a:t>作品介绍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7E73AF0F-277B-43FA-8787-43B22A60F143}"/>
              </a:ext>
            </a:extLst>
          </p:cNvPr>
          <p:cNvSpPr/>
          <p:nvPr/>
        </p:nvSpPr>
        <p:spPr>
          <a:xfrm>
            <a:off x="3721994" y="2607543"/>
            <a:ext cx="7806409" cy="1283428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作品详情必填，其他内容选填，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作品链接：作品在其他网站发表过的，将链接填写在此，允许填写多个网址。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作品介绍填写完毕后切记保存，作品提交截止后，以最后一次保存的结果最为作品最终版提交至后台等待审核。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E602CEA-8015-4A2B-8B42-6FF8F98FE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900000"/>
            <a:ext cx="10359466" cy="646180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6FE76B5-1A83-4A9F-92F2-8892A3FE826B}"/>
              </a:ext>
            </a:extLst>
          </p:cNvPr>
          <p:cNvSpPr/>
          <p:nvPr/>
        </p:nvSpPr>
        <p:spPr>
          <a:xfrm>
            <a:off x="6278100" y="2463817"/>
            <a:ext cx="4715249" cy="285430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作品介绍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中编辑作品详情介绍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封面：请为自己的作品准备一个优美、吸引人的封面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作品详情：对作品的图文介绍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音频、视频：请上传自己的作品附件，音频为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mp3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格式，视频为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mp4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作品链接：如果自己的作品在其他网站（如头条、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站）有发表，可把链接添加在此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Tips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：作品没有单独的提交审核按钮，请留意比赛通知，在作品提交通道打开时编辑作品介绍；在作品提交通道关闭后，此处将不允许修改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8057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2" y="953206"/>
            <a:ext cx="2713942" cy="5871754"/>
          </a:xfrm>
          <a:prstGeom prst="rect">
            <a:avLst/>
          </a:prstGeom>
          <a:ln>
            <a:solidFill>
              <a:srgbClr val="0F6FC6"/>
            </a:solidFill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投票、分享作品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 bwMode="auto">
          <a:xfrm>
            <a:off x="759660" y="1506827"/>
            <a:ext cx="506285" cy="273403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181082" y="1056068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切换到作品展示页，</a:t>
            </a:r>
            <a:endParaRPr lang="en-US" altLang="zh-CN" dirty="0" smtClean="0"/>
          </a:p>
          <a:p>
            <a:r>
              <a:rPr lang="zh-CN" altLang="en-US" dirty="0" smtClean="0"/>
              <a:t>选择自己所在的赛程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97" y="953206"/>
            <a:ext cx="2713942" cy="5871754"/>
          </a:xfrm>
          <a:prstGeom prst="rect">
            <a:avLst/>
          </a:prstGeom>
          <a:ln>
            <a:solidFill>
              <a:srgbClr val="0F6FC6"/>
            </a:solidFill>
          </a:ln>
        </p:spPr>
      </p:pic>
      <p:sp>
        <p:nvSpPr>
          <p:cNvPr id="13" name="矩形 12"/>
          <p:cNvSpPr/>
          <p:nvPr/>
        </p:nvSpPr>
        <p:spPr bwMode="auto">
          <a:xfrm>
            <a:off x="6529396" y="3013656"/>
            <a:ext cx="772926" cy="234766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320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投票、分享作品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52" y="965916"/>
            <a:ext cx="2631072" cy="5692461"/>
          </a:xfrm>
          <a:prstGeom prst="rect">
            <a:avLst/>
          </a:prstGeom>
          <a:ln>
            <a:solidFill>
              <a:srgbClr val="0F6FC6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100" y="965916"/>
            <a:ext cx="2631072" cy="5692461"/>
          </a:xfrm>
          <a:prstGeom prst="rect">
            <a:avLst/>
          </a:prstGeom>
          <a:ln>
            <a:solidFill>
              <a:srgbClr val="0F6FC6"/>
            </a:solidFill>
          </a:ln>
        </p:spPr>
      </p:pic>
      <p:sp>
        <p:nvSpPr>
          <p:cNvPr id="7" name="矩形 6"/>
          <p:cNvSpPr/>
          <p:nvPr/>
        </p:nvSpPr>
        <p:spPr bwMode="auto">
          <a:xfrm>
            <a:off x="502083" y="1993145"/>
            <a:ext cx="2318390" cy="968996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/>
          </a:p>
        </p:txBody>
      </p:sp>
      <p:sp>
        <p:nvSpPr>
          <p:cNvPr id="8" name="矩形 7"/>
          <p:cNvSpPr/>
          <p:nvPr/>
        </p:nvSpPr>
        <p:spPr bwMode="auto">
          <a:xfrm>
            <a:off x="5698018" y="6143222"/>
            <a:ext cx="1172383" cy="515155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6935383" y="6143222"/>
            <a:ext cx="1172383" cy="515155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289110" y="176056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点击自己的作品，</a:t>
            </a:r>
            <a:endParaRPr lang="en-US" altLang="zh-CN" dirty="0" smtClean="0"/>
          </a:p>
          <a:p>
            <a:r>
              <a:rPr lang="zh-CN" altLang="en-US" dirty="0" smtClean="0"/>
              <a:t>进入详情</a:t>
            </a:r>
            <a:endParaRPr lang="zh-CN" altLang="en-US" dirty="0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4858603" y="2197290"/>
            <a:ext cx="14609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5800301" y="56228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投票按钮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908297" y="5667954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分享按钮，可以单独转发自己的作品进行拉票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1337481" y="306235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投票按钮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7498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510316" y="2992329"/>
            <a:ext cx="7705618" cy="915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dirty="0"/>
              <a:t>预祝大家取得好成绩！</a:t>
            </a:r>
            <a:endParaRPr lang="en-US" altLang="zh-CN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注册、</a:t>
            </a:r>
            <a:r>
              <a:rPr lang="zh-CN" altLang="en-US" b="1" dirty="0" smtClean="0"/>
              <a:t>登录</a:t>
            </a:r>
            <a:r>
              <a:rPr lang="en-US" altLang="zh-CN" b="1" dirty="0" smtClean="0"/>
              <a:t>-PC</a:t>
            </a:r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15858" r="1453" b="8037"/>
          <a:stretch/>
        </p:blipFill>
        <p:spPr>
          <a:xfrm>
            <a:off x="900000" y="2340000"/>
            <a:ext cx="10257735" cy="426821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E73AF0F-277B-43FA-8787-43B22A60F143}"/>
              </a:ext>
            </a:extLst>
          </p:cNvPr>
          <p:cNvSpPr/>
          <p:nvPr/>
        </p:nvSpPr>
        <p:spPr>
          <a:xfrm>
            <a:off x="900000" y="1260000"/>
            <a:ext cx="4576628" cy="966418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活动网址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http://kepu.cmes.org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注册：使用手机号注册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登录：注册之后使用账号登录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9900000" y="2340000"/>
            <a:ext cx="900000" cy="288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7E73AF0F-277B-43FA-8787-43B22A60F143}"/>
              </a:ext>
            </a:extLst>
          </p:cNvPr>
          <p:cNvSpPr/>
          <p:nvPr/>
        </p:nvSpPr>
        <p:spPr>
          <a:xfrm>
            <a:off x="4647752" y="1260000"/>
            <a:ext cx="4576628" cy="626005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小程序：授权登录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之后登录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版，使用手机号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验证码方式快捷登录即可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6972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注册、</a:t>
            </a:r>
            <a:r>
              <a:rPr lang="zh-CN" altLang="en-US" b="1" dirty="0" smtClean="0"/>
              <a:t>登录</a:t>
            </a:r>
            <a:r>
              <a:rPr lang="en-US" altLang="zh-CN" b="1" dirty="0" smtClean="0"/>
              <a:t>-PC</a:t>
            </a:r>
            <a:endParaRPr lang="zh-CN" altLang="en-US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E73AF0F-277B-43FA-8787-43B22A60F143}"/>
              </a:ext>
            </a:extLst>
          </p:cNvPr>
          <p:cNvSpPr/>
          <p:nvPr/>
        </p:nvSpPr>
        <p:spPr>
          <a:xfrm>
            <a:off x="900000" y="1260000"/>
            <a:ext cx="4576628" cy="332399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注册：使用手机号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998" y="1055799"/>
            <a:ext cx="4514850" cy="5467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7979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报名和提交作品流程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B7D45850-53FC-4BD4-A461-5CCEE4228B5E}"/>
              </a:ext>
            </a:extLst>
          </p:cNvPr>
          <p:cNvCxnSpPr>
            <a:cxnSpLocks/>
          </p:cNvCxnSpPr>
          <p:nvPr/>
        </p:nvCxnSpPr>
        <p:spPr>
          <a:xfrm>
            <a:off x="5522768" y="1151800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83B51F4A-4DCF-48D1-A89B-D6F9EB510D6A}"/>
              </a:ext>
            </a:extLst>
          </p:cNvPr>
          <p:cNvSpPr/>
          <p:nvPr/>
        </p:nvSpPr>
        <p:spPr>
          <a:xfrm>
            <a:off x="2988000" y="1980000"/>
            <a:ext cx="504000" cy="504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82C567F8-1AB5-4F7C-9570-220C1877BCD9}"/>
              </a:ext>
            </a:extLst>
          </p:cNvPr>
          <p:cNvSpPr/>
          <p:nvPr/>
        </p:nvSpPr>
        <p:spPr>
          <a:xfrm>
            <a:off x="10907999" y="2546901"/>
            <a:ext cx="504000" cy="504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4DC772D8-2DBA-490D-AE07-CC8C2506FB9A}"/>
              </a:ext>
            </a:extLst>
          </p:cNvPr>
          <p:cNvSpPr/>
          <p:nvPr/>
        </p:nvSpPr>
        <p:spPr>
          <a:xfrm>
            <a:off x="9467999" y="2546901"/>
            <a:ext cx="504000" cy="504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D9BACAC5-7CFA-4263-9CCD-5AF6E2990487}"/>
              </a:ext>
            </a:extLst>
          </p:cNvPr>
          <p:cNvCxnSpPr>
            <a:cxnSpLocks/>
            <a:stCxn id="8" idx="4"/>
            <a:endCxn id="17" idx="0"/>
          </p:cNvCxnSpPr>
          <p:nvPr/>
        </p:nvCxnSpPr>
        <p:spPr>
          <a:xfrm>
            <a:off x="3240000" y="2484000"/>
            <a:ext cx="0" cy="147600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362C96D6-04BB-4DDF-8793-7654FF902FC0}"/>
              </a:ext>
            </a:extLst>
          </p:cNvPr>
          <p:cNvSpPr/>
          <p:nvPr/>
        </p:nvSpPr>
        <p:spPr>
          <a:xfrm>
            <a:off x="2340000" y="3960000"/>
            <a:ext cx="1800000" cy="32360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 anchorCtr="0">
            <a:normAutofit/>
          </a:bodyPr>
          <a:lstStyle/>
          <a:p>
            <a:pPr marL="342900" indent="-342900" algn="ctr">
              <a:spcBef>
                <a:spcPct val="20000"/>
              </a:spcBef>
              <a:spcAft>
                <a:spcPts val="600"/>
              </a:spcAft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选择赛区，报名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3A711B2F-553B-4BE7-B03E-27E03C5FC91E}"/>
              </a:ext>
            </a:extLst>
          </p:cNvPr>
          <p:cNvSpPr/>
          <p:nvPr/>
        </p:nvSpPr>
        <p:spPr>
          <a:xfrm>
            <a:off x="2340000" y="4500000"/>
            <a:ext cx="1800000" cy="32360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 anchorCtr="0">
            <a:normAutofit/>
          </a:bodyPr>
          <a:lstStyle/>
          <a:p>
            <a:pPr marL="342900" indent="-342900" algn="ctr">
              <a:spcBef>
                <a:spcPct val="20000"/>
              </a:spcBef>
              <a:spcAft>
                <a:spcPts val="600"/>
              </a:spcAft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完善报名信息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C1B0712B-E2F0-423E-B142-ED24C8F9FEFC}"/>
              </a:ext>
            </a:extLst>
          </p:cNvPr>
          <p:cNvSpPr/>
          <p:nvPr/>
        </p:nvSpPr>
        <p:spPr>
          <a:xfrm>
            <a:off x="2340000" y="5040000"/>
            <a:ext cx="1800000" cy="32360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 anchorCtr="0">
            <a:normAutofit/>
          </a:bodyPr>
          <a:lstStyle/>
          <a:p>
            <a:pPr marL="342900" indent="-342900" algn="ctr">
              <a:spcBef>
                <a:spcPct val="20000"/>
              </a:spcBef>
              <a:spcAft>
                <a:spcPts val="600"/>
              </a:spcAft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提交作品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xmlns="" id="{CC8FB2E7-7FD8-4A58-A3D9-702768E5337B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>
            <a:off x="3240000" y="4283601"/>
            <a:ext cx="0" cy="216399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xmlns="" id="{72F61255-6364-42CC-BE29-349019EB3225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>
            <a:off x="3240000" y="4823601"/>
            <a:ext cx="0" cy="216399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37189644-5A58-4F79-9F2C-BC3EB6187C8B}"/>
              </a:ext>
            </a:extLst>
          </p:cNvPr>
          <p:cNvSpPr/>
          <p:nvPr/>
        </p:nvSpPr>
        <p:spPr>
          <a:xfrm>
            <a:off x="2340000" y="5580000"/>
            <a:ext cx="1800000" cy="32360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 anchorCtr="0">
            <a:normAutofit/>
          </a:bodyPr>
          <a:lstStyle/>
          <a:p>
            <a:pPr marL="342900" indent="-342900" algn="ctr">
              <a:spcBef>
                <a:spcPct val="20000"/>
              </a:spcBef>
              <a:spcAft>
                <a:spcPts val="600"/>
              </a:spcAft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提交报名审核</a:t>
            </a: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xmlns="" id="{CF29F2AC-1F59-4B1B-9662-831F000B212F}"/>
              </a:ext>
            </a:extLst>
          </p:cNvPr>
          <p:cNvCxnSpPr>
            <a:cxnSpLocks/>
            <a:stCxn id="21" idx="2"/>
            <a:endCxn id="30" idx="0"/>
          </p:cNvCxnSpPr>
          <p:nvPr/>
        </p:nvCxnSpPr>
        <p:spPr>
          <a:xfrm>
            <a:off x="3240000" y="5363601"/>
            <a:ext cx="0" cy="216399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09845CC0-C767-4DEB-AEE4-CB6BA80938F2}"/>
              </a:ext>
            </a:extLst>
          </p:cNvPr>
          <p:cNvSpPr/>
          <p:nvPr/>
        </p:nvSpPr>
        <p:spPr>
          <a:xfrm>
            <a:off x="8532000" y="1980000"/>
            <a:ext cx="540000" cy="54906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账号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xmlns="" id="{CF803575-AF80-4CAE-9959-DF67E72B5A00}"/>
              </a:ext>
            </a:extLst>
          </p:cNvPr>
          <p:cNvSpPr/>
          <p:nvPr/>
        </p:nvSpPr>
        <p:spPr>
          <a:xfrm>
            <a:off x="8028000" y="1980000"/>
            <a:ext cx="504000" cy="504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3AAA0D63-3F55-45C8-BA55-659E181E3B8B}"/>
              </a:ext>
            </a:extLst>
          </p:cNvPr>
          <p:cNvSpPr/>
          <p:nvPr/>
        </p:nvSpPr>
        <p:spPr>
          <a:xfrm>
            <a:off x="7380000" y="3420000"/>
            <a:ext cx="1800000" cy="32360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 anchorCtr="0">
            <a:normAutofit/>
          </a:bodyPr>
          <a:lstStyle/>
          <a:p>
            <a:pPr marL="342900" indent="-342900" algn="ctr">
              <a:spcBef>
                <a:spcPct val="20000"/>
              </a:spcBef>
              <a:spcAft>
                <a:spcPts val="600"/>
              </a:spcAft>
            </a:pP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选择赛区，报名</a:t>
            </a: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B4FF8EA0-D7AE-4476-9B7F-03E429AA3B3C}"/>
              </a:ext>
            </a:extLst>
          </p:cNvPr>
          <p:cNvSpPr/>
          <p:nvPr/>
        </p:nvSpPr>
        <p:spPr>
          <a:xfrm>
            <a:off x="7380000" y="2880000"/>
            <a:ext cx="1800000" cy="32360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 anchorCtr="0">
            <a:normAutofit/>
          </a:bodyPr>
          <a:lstStyle/>
          <a:p>
            <a:pPr marL="342900" indent="-342900" algn="ctr">
              <a:spcBef>
                <a:spcPct val="20000"/>
              </a:spcBef>
              <a:spcAft>
                <a:spcPts val="600"/>
              </a:spcAft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创建团队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7D5C472C-2E53-4B11-BD60-8E9213C46E66}"/>
              </a:ext>
            </a:extLst>
          </p:cNvPr>
          <p:cNvSpPr/>
          <p:nvPr/>
        </p:nvSpPr>
        <p:spPr>
          <a:xfrm>
            <a:off x="9971999" y="2546901"/>
            <a:ext cx="540000" cy="54906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账号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9E36EE2F-90DD-4EBD-B008-EEEDCC4DCEC5}"/>
              </a:ext>
            </a:extLst>
          </p:cNvPr>
          <p:cNvSpPr/>
          <p:nvPr/>
        </p:nvSpPr>
        <p:spPr>
          <a:xfrm>
            <a:off x="11411999" y="2546901"/>
            <a:ext cx="540000" cy="54906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账号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xmlns="" id="{F48FECE1-80A0-4475-8B63-3B19AFAC22F5}"/>
              </a:ext>
            </a:extLst>
          </p:cNvPr>
          <p:cNvCxnSpPr>
            <a:cxnSpLocks/>
            <a:stCxn id="37" idx="4"/>
            <a:endCxn id="41" idx="0"/>
          </p:cNvCxnSpPr>
          <p:nvPr/>
        </p:nvCxnSpPr>
        <p:spPr>
          <a:xfrm>
            <a:off x="8280000" y="2484000"/>
            <a:ext cx="0" cy="396000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xmlns="" id="{F87AD6F6-3E94-493C-AC2D-444E09607D6D}"/>
              </a:ext>
            </a:extLst>
          </p:cNvPr>
          <p:cNvCxnSpPr>
            <a:cxnSpLocks/>
            <a:stCxn id="41" idx="2"/>
            <a:endCxn id="39" idx="0"/>
          </p:cNvCxnSpPr>
          <p:nvPr/>
        </p:nvCxnSpPr>
        <p:spPr>
          <a:xfrm>
            <a:off x="8280000" y="3203601"/>
            <a:ext cx="0" cy="216399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xmlns="" id="{62DC92D1-B975-4EA8-AA1E-51EDD319E6ED}"/>
              </a:ext>
            </a:extLst>
          </p:cNvPr>
          <p:cNvCxnSpPr>
            <a:cxnSpLocks/>
            <a:stCxn id="10" idx="4"/>
          </p:cNvCxnSpPr>
          <p:nvPr/>
        </p:nvCxnSpPr>
        <p:spPr>
          <a:xfrm rot="5400000">
            <a:off x="8901099" y="3329801"/>
            <a:ext cx="1097801" cy="540000"/>
          </a:xfrm>
          <a:prstGeom prst="bentConnector2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xmlns="" id="{7F23E282-C9D0-4737-99A8-90EC51F4DA7A}"/>
              </a:ext>
            </a:extLst>
          </p:cNvPr>
          <p:cNvCxnSpPr>
            <a:cxnSpLocks/>
            <a:stCxn id="9" idx="4"/>
          </p:cNvCxnSpPr>
          <p:nvPr/>
        </p:nvCxnSpPr>
        <p:spPr>
          <a:xfrm rot="5400000">
            <a:off x="9621099" y="2609801"/>
            <a:ext cx="1097801" cy="1980000"/>
          </a:xfrm>
          <a:prstGeom prst="bentConnector2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AF64F142-8519-464F-A365-2DEC1B2ABCCA}"/>
              </a:ext>
            </a:extLst>
          </p:cNvPr>
          <p:cNvSpPr/>
          <p:nvPr/>
        </p:nvSpPr>
        <p:spPr>
          <a:xfrm>
            <a:off x="7380000" y="3960000"/>
            <a:ext cx="1800000" cy="32360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 anchorCtr="0">
            <a:normAutofit/>
          </a:bodyPr>
          <a:lstStyle/>
          <a:p>
            <a:pPr marL="342900" indent="-342900" algn="ctr">
              <a:spcBef>
                <a:spcPct val="20000"/>
              </a:spcBef>
              <a:spcAft>
                <a:spcPts val="600"/>
              </a:spcAft>
            </a:pP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邀请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其他成员加入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</a:t>
            </a: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B4D1E78C-4094-4833-8C1C-C0EF3AC2DA3B}"/>
              </a:ext>
            </a:extLst>
          </p:cNvPr>
          <p:cNvSpPr/>
          <p:nvPr/>
        </p:nvSpPr>
        <p:spPr>
          <a:xfrm>
            <a:off x="7380000" y="4500000"/>
            <a:ext cx="1800000" cy="32360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 anchorCtr="0">
            <a:normAutofit/>
          </a:bodyPr>
          <a:lstStyle/>
          <a:p>
            <a:pPr marL="342900" indent="-342900" algn="ctr">
              <a:spcBef>
                <a:spcPct val="20000"/>
              </a:spcBef>
              <a:spcAft>
                <a:spcPts val="600"/>
              </a:spcAft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完善报名信息</a:t>
            </a: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012B064F-0438-4536-BA15-79516ABD9F36}"/>
              </a:ext>
            </a:extLst>
          </p:cNvPr>
          <p:cNvSpPr/>
          <p:nvPr/>
        </p:nvSpPr>
        <p:spPr>
          <a:xfrm>
            <a:off x="7380000" y="5040000"/>
            <a:ext cx="1800000" cy="32360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 anchorCtr="0">
            <a:normAutofit/>
          </a:bodyPr>
          <a:lstStyle/>
          <a:p>
            <a:pPr marL="342900" indent="-342900" algn="ctr">
              <a:spcBef>
                <a:spcPct val="20000"/>
              </a:spcBef>
              <a:spcAft>
                <a:spcPts val="600"/>
              </a:spcAft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提交作品</a:t>
            </a:r>
          </a:p>
        </p:txBody>
      </p: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xmlns="" id="{06AC54BC-642A-4A57-8669-FE38FDD7961B}"/>
              </a:ext>
            </a:extLst>
          </p:cNvPr>
          <p:cNvCxnSpPr>
            <a:cxnSpLocks/>
            <a:stCxn id="59" idx="2"/>
            <a:endCxn id="60" idx="0"/>
          </p:cNvCxnSpPr>
          <p:nvPr/>
        </p:nvCxnSpPr>
        <p:spPr>
          <a:xfrm>
            <a:off x="8280000" y="4283601"/>
            <a:ext cx="0" cy="216399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xmlns="" id="{FA707AB4-76A3-4A45-BE54-ED511C79367A}"/>
              </a:ext>
            </a:extLst>
          </p:cNvPr>
          <p:cNvCxnSpPr>
            <a:cxnSpLocks/>
            <a:stCxn id="60" idx="2"/>
            <a:endCxn id="61" idx="0"/>
          </p:cNvCxnSpPr>
          <p:nvPr/>
        </p:nvCxnSpPr>
        <p:spPr>
          <a:xfrm>
            <a:off x="8280000" y="4823601"/>
            <a:ext cx="0" cy="216399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07D450EF-B8A4-4F1B-81EE-02E685C21E51}"/>
              </a:ext>
            </a:extLst>
          </p:cNvPr>
          <p:cNvSpPr/>
          <p:nvPr/>
        </p:nvSpPr>
        <p:spPr>
          <a:xfrm>
            <a:off x="7380000" y="5580000"/>
            <a:ext cx="1800000" cy="32360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 anchorCtr="0">
            <a:normAutofit/>
          </a:bodyPr>
          <a:lstStyle/>
          <a:p>
            <a:pPr marL="342900" indent="-342900" algn="ctr">
              <a:spcBef>
                <a:spcPct val="20000"/>
              </a:spcBef>
              <a:spcAft>
                <a:spcPts val="600"/>
              </a:spcAft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提交报名审核</a:t>
            </a:r>
          </a:p>
        </p:txBody>
      </p: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xmlns="" id="{5CC87DD7-DF50-4814-824A-8A881E0C4750}"/>
              </a:ext>
            </a:extLst>
          </p:cNvPr>
          <p:cNvCxnSpPr>
            <a:cxnSpLocks/>
            <a:stCxn id="61" idx="2"/>
            <a:endCxn id="64" idx="0"/>
          </p:cNvCxnSpPr>
          <p:nvPr/>
        </p:nvCxnSpPr>
        <p:spPr>
          <a:xfrm>
            <a:off x="8280000" y="5363601"/>
            <a:ext cx="0" cy="216399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箭头连接符 65">
            <a:extLst>
              <a:ext uri="{FF2B5EF4-FFF2-40B4-BE49-F238E27FC236}">
                <a16:creationId xmlns:a16="http://schemas.microsoft.com/office/drawing/2014/main" xmlns="" id="{C3ED9BB3-CE84-4A91-A2FB-6A57F7984230}"/>
              </a:ext>
            </a:extLst>
          </p:cNvPr>
          <p:cNvCxnSpPr>
            <a:cxnSpLocks/>
            <a:stCxn id="39" idx="2"/>
            <a:endCxn id="59" idx="0"/>
          </p:cNvCxnSpPr>
          <p:nvPr/>
        </p:nvCxnSpPr>
        <p:spPr>
          <a:xfrm>
            <a:off x="8280000" y="3743601"/>
            <a:ext cx="0" cy="216399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>
            <a:extLst>
              <a:ext uri="{FF2B5EF4-FFF2-40B4-BE49-F238E27FC236}">
                <a16:creationId xmlns:a16="http://schemas.microsoft.com/office/drawing/2014/main" xmlns="" id="{AB05FEAE-D76F-4C8D-9FF0-F4FFF5F5B7F5}"/>
              </a:ext>
            </a:extLst>
          </p:cNvPr>
          <p:cNvSpPr/>
          <p:nvPr/>
        </p:nvSpPr>
        <p:spPr>
          <a:xfrm>
            <a:off x="10007999" y="3394789"/>
            <a:ext cx="874464" cy="308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加入团队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xmlns="" id="{676D73A0-D909-42D6-BB3C-C2F8455421A7}"/>
              </a:ext>
            </a:extLst>
          </p:cNvPr>
          <p:cNvSpPr/>
          <p:nvPr/>
        </p:nvSpPr>
        <p:spPr>
          <a:xfrm>
            <a:off x="3492000" y="1980000"/>
            <a:ext cx="540000" cy="54906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账号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xmlns="" id="{FFC2C92D-994E-49F2-846C-638E5D3E910B}"/>
              </a:ext>
            </a:extLst>
          </p:cNvPr>
          <p:cNvSpPr/>
          <p:nvPr/>
        </p:nvSpPr>
        <p:spPr>
          <a:xfrm>
            <a:off x="720000" y="1188000"/>
            <a:ext cx="3035288" cy="308995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个人参赛：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以个人账号参赛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xmlns="" id="{8F3467D0-D450-4B9C-B834-B240AEB655C0}"/>
              </a:ext>
            </a:extLst>
          </p:cNvPr>
          <p:cNvSpPr/>
          <p:nvPr/>
        </p:nvSpPr>
        <p:spPr>
          <a:xfrm>
            <a:off x="6840000" y="1188000"/>
            <a:ext cx="3924000" cy="626005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团队参赛：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多个人组建在线团队参赛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（团队成员可共同维护作品信息、关注比赛进展）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201735" y="2093500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</a:rPr>
              <a:t>小程序、</a:t>
            </a:r>
            <a:r>
              <a:rPr lang="en-US" altLang="zh-CN" sz="1200" dirty="0" smtClean="0">
                <a:solidFill>
                  <a:srgbClr val="FF0000"/>
                </a:solidFill>
              </a:rPr>
              <a:t>PC</a:t>
            </a:r>
            <a:r>
              <a:rPr lang="zh-CN" altLang="en-US" sz="1200" dirty="0" smtClean="0">
                <a:solidFill>
                  <a:srgbClr val="FF0000"/>
                </a:solidFill>
              </a:rPr>
              <a:t>端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376300" y="3960000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</a:rPr>
              <a:t>小程序、</a:t>
            </a:r>
            <a:r>
              <a:rPr lang="en-US" altLang="zh-CN" sz="1200" dirty="0" smtClean="0">
                <a:solidFill>
                  <a:srgbClr val="FF0000"/>
                </a:solidFill>
              </a:rPr>
              <a:t>PC</a:t>
            </a:r>
            <a:r>
              <a:rPr lang="zh-CN" altLang="en-US" sz="1200" dirty="0" smtClean="0">
                <a:solidFill>
                  <a:srgbClr val="FF0000"/>
                </a:solidFill>
              </a:rPr>
              <a:t>端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356882" y="4500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PC</a:t>
            </a:r>
            <a:r>
              <a:rPr lang="zh-CN" altLang="en-US" sz="1200" dirty="0" smtClean="0">
                <a:solidFill>
                  <a:srgbClr val="FF0000"/>
                </a:solidFill>
              </a:rPr>
              <a:t>端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376300" y="5040000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PC</a:t>
            </a:r>
            <a:r>
              <a:rPr lang="zh-CN" altLang="en-US" sz="1200" dirty="0" smtClean="0">
                <a:solidFill>
                  <a:srgbClr val="FF0000"/>
                </a:solidFill>
              </a:rPr>
              <a:t>端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356882" y="5573081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PC</a:t>
            </a:r>
            <a:r>
              <a:rPr lang="zh-CN" altLang="en-US" sz="1200" dirty="0" smtClean="0">
                <a:solidFill>
                  <a:srgbClr val="FF0000"/>
                </a:solidFill>
              </a:rPr>
              <a:t>端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182299" y="2093499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</a:rPr>
              <a:t>小程序、</a:t>
            </a:r>
            <a:r>
              <a:rPr lang="en-US" altLang="zh-CN" sz="1200" dirty="0" smtClean="0">
                <a:solidFill>
                  <a:srgbClr val="FF0000"/>
                </a:solidFill>
              </a:rPr>
              <a:t>PC</a:t>
            </a:r>
            <a:r>
              <a:rPr lang="zh-CN" altLang="en-US" sz="1200" dirty="0" smtClean="0">
                <a:solidFill>
                  <a:srgbClr val="FF0000"/>
                </a:solidFill>
              </a:rPr>
              <a:t>端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188338" y="2926602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</a:rPr>
              <a:t>小程序、</a:t>
            </a:r>
            <a:r>
              <a:rPr lang="en-US" altLang="zh-CN" sz="1200" dirty="0" smtClean="0">
                <a:solidFill>
                  <a:srgbClr val="FF0000"/>
                </a:solidFill>
              </a:rPr>
              <a:t>PC</a:t>
            </a:r>
            <a:r>
              <a:rPr lang="zh-CN" altLang="en-US" sz="1200" dirty="0" smtClean="0">
                <a:solidFill>
                  <a:srgbClr val="FF0000"/>
                </a:solidFill>
              </a:rPr>
              <a:t>端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184228" y="3442519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FF0000"/>
                </a:solidFill>
              </a:rPr>
              <a:t>小程序、</a:t>
            </a:r>
            <a:r>
              <a:rPr lang="en-US" altLang="zh-CN" sz="1200" dirty="0" smtClean="0">
                <a:solidFill>
                  <a:srgbClr val="FF0000"/>
                </a:solidFill>
              </a:rPr>
              <a:t>PC</a:t>
            </a:r>
            <a:r>
              <a:rPr lang="zh-CN" altLang="en-US" sz="1200" dirty="0" smtClean="0">
                <a:solidFill>
                  <a:srgbClr val="FF0000"/>
                </a:solidFill>
              </a:rPr>
              <a:t>端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422766" y="3958436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PC</a:t>
            </a:r>
            <a:r>
              <a:rPr lang="zh-CN" altLang="en-US" sz="1200" dirty="0" smtClean="0">
                <a:solidFill>
                  <a:srgbClr val="FF0000"/>
                </a:solidFill>
              </a:rPr>
              <a:t>端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424065" y="4546602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PC</a:t>
            </a:r>
            <a:r>
              <a:rPr lang="zh-CN" altLang="en-US" sz="1200" dirty="0" smtClean="0">
                <a:solidFill>
                  <a:srgbClr val="FF0000"/>
                </a:solidFill>
              </a:rPr>
              <a:t>端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436963" y="5041989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PC</a:t>
            </a:r>
            <a:r>
              <a:rPr lang="zh-CN" altLang="en-US" sz="1200" dirty="0" smtClean="0">
                <a:solidFill>
                  <a:srgbClr val="FF0000"/>
                </a:solidFill>
              </a:rPr>
              <a:t>端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436963" y="5623266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0000"/>
                </a:solidFill>
              </a:rPr>
              <a:t>PC</a:t>
            </a:r>
            <a:r>
              <a:rPr lang="zh-CN" altLang="en-US" sz="1200" dirty="0" smtClean="0">
                <a:solidFill>
                  <a:srgbClr val="FF0000"/>
                </a:solidFill>
              </a:rPr>
              <a:t>端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1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小</a:t>
            </a:r>
            <a:r>
              <a:rPr lang="zh-CN" altLang="en-US" smtClean="0"/>
              <a:t>程序</a:t>
            </a:r>
            <a:r>
              <a:rPr lang="zh-CN" altLang="en-US" smtClean="0"/>
              <a:t>报名（微信搜索“云听云说”小程序）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2" y="903342"/>
            <a:ext cx="2753010" cy="59546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19" y="907472"/>
            <a:ext cx="2753010" cy="59546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95" y="916221"/>
            <a:ext cx="2753010" cy="59546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953003" y="5357612"/>
            <a:ext cx="2159566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进入云听云说小程序，</a:t>
            </a:r>
            <a:endParaRPr lang="en-US" altLang="zh-CN" sz="1400" dirty="0" smtClean="0"/>
          </a:p>
          <a:p>
            <a:r>
              <a:rPr lang="zh-CN" altLang="en-US" sz="1400" dirty="0" smtClean="0"/>
              <a:t>点击科普新星秀的海报，</a:t>
            </a:r>
            <a:endParaRPr lang="en-US" altLang="zh-CN" sz="1400" dirty="0" smtClean="0"/>
          </a:p>
          <a:p>
            <a:r>
              <a:rPr lang="zh-CN" altLang="en-US" sz="1400" dirty="0" smtClean="0"/>
              <a:t>进入活动页面</a:t>
            </a:r>
            <a:endParaRPr lang="zh-CN" altLang="en-US" sz="1400" dirty="0"/>
          </a:p>
        </p:txBody>
      </p:sp>
      <p:sp>
        <p:nvSpPr>
          <p:cNvPr id="10" name="文本框 9"/>
          <p:cNvSpPr txBox="1"/>
          <p:nvPr/>
        </p:nvSpPr>
        <p:spPr>
          <a:xfrm>
            <a:off x="5918629" y="5726944"/>
            <a:ext cx="1572866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点击“报名”按钮，</a:t>
            </a:r>
            <a:endParaRPr lang="en-US" altLang="zh-CN" sz="1400" dirty="0" smtClean="0"/>
          </a:p>
          <a:p>
            <a:r>
              <a:rPr lang="zh-CN" altLang="en-US" sz="1400" dirty="0" smtClean="0"/>
              <a:t>授权登录，</a:t>
            </a:r>
            <a:endParaRPr lang="en-US" altLang="zh-CN" sz="1400" dirty="0" smtClean="0"/>
          </a:p>
          <a:p>
            <a:r>
              <a:rPr lang="zh-CN" altLang="en-US" sz="1400" dirty="0" smtClean="0"/>
              <a:t>进入报名页面</a:t>
            </a:r>
            <a:endParaRPr lang="zh-CN" altLang="en-US" sz="1400" dirty="0"/>
          </a:p>
        </p:txBody>
      </p:sp>
      <p:sp>
        <p:nvSpPr>
          <p:cNvPr id="11" name="矩形 10"/>
          <p:cNvSpPr/>
          <p:nvPr/>
        </p:nvSpPr>
        <p:spPr bwMode="auto">
          <a:xfrm>
            <a:off x="3165619" y="6434612"/>
            <a:ext cx="2753010" cy="392392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/>
          </a:p>
        </p:txBody>
      </p:sp>
      <p:sp>
        <p:nvSpPr>
          <p:cNvPr id="12" name="矩形 11"/>
          <p:cNvSpPr/>
          <p:nvPr/>
        </p:nvSpPr>
        <p:spPr bwMode="auto">
          <a:xfrm>
            <a:off x="7491495" y="1568144"/>
            <a:ext cx="2753010" cy="392392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/>
          </a:p>
        </p:txBody>
      </p:sp>
      <p:sp>
        <p:nvSpPr>
          <p:cNvPr id="13" name="矩形 12"/>
          <p:cNvSpPr/>
          <p:nvPr/>
        </p:nvSpPr>
        <p:spPr bwMode="auto">
          <a:xfrm>
            <a:off x="7491495" y="2064088"/>
            <a:ext cx="2753010" cy="392392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0460862" y="1583423"/>
            <a:ext cx="144142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选择报名身份，</a:t>
            </a:r>
            <a:endParaRPr lang="en-US" altLang="zh-CN" sz="1400" dirty="0" smtClean="0"/>
          </a:p>
          <a:p>
            <a:r>
              <a:rPr lang="zh-CN" altLang="en-US" sz="1400" dirty="0" smtClean="0"/>
              <a:t>选择报名活动</a:t>
            </a:r>
            <a:endParaRPr lang="zh-CN" altLang="en-US" sz="1400" dirty="0"/>
          </a:p>
        </p:txBody>
      </p:sp>
      <p:sp>
        <p:nvSpPr>
          <p:cNvPr id="15" name="矩形 14"/>
          <p:cNvSpPr/>
          <p:nvPr/>
        </p:nvSpPr>
        <p:spPr bwMode="auto">
          <a:xfrm>
            <a:off x="7491495" y="6461763"/>
            <a:ext cx="2753010" cy="392392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0382429" y="4854777"/>
            <a:ext cx="166744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选择完毕后，</a:t>
            </a:r>
            <a:endParaRPr lang="en-US" altLang="zh-CN" sz="1400" dirty="0" smtClean="0"/>
          </a:p>
          <a:p>
            <a:r>
              <a:rPr lang="zh-CN" altLang="en-US" sz="1400" dirty="0" smtClean="0"/>
              <a:t>确认报名，</a:t>
            </a:r>
            <a:endParaRPr lang="en-US" altLang="zh-CN" sz="1400" dirty="0" smtClean="0"/>
          </a:p>
          <a:p>
            <a:r>
              <a:rPr lang="zh-CN" altLang="en-US" sz="1400" dirty="0" smtClean="0"/>
              <a:t>去</a:t>
            </a:r>
            <a:r>
              <a:rPr lang="en-US" altLang="zh-CN" sz="1400" dirty="0" smtClean="0"/>
              <a:t>PC</a:t>
            </a:r>
            <a:r>
              <a:rPr lang="zh-CN" altLang="en-US" sz="1400" dirty="0" smtClean="0"/>
              <a:t>端维护团队和</a:t>
            </a:r>
            <a:endParaRPr lang="en-US" altLang="zh-CN" sz="1400" dirty="0" smtClean="0"/>
          </a:p>
          <a:p>
            <a:r>
              <a:rPr lang="zh-CN" altLang="en-US" sz="1400" dirty="0" smtClean="0"/>
              <a:t>报名信息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5467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85" y="947068"/>
            <a:ext cx="2732794" cy="5910932"/>
          </a:xfrm>
          <a:prstGeom prst="rect">
            <a:avLst/>
          </a:prstGeom>
          <a:ln>
            <a:solidFill>
              <a:srgbClr val="0F6FC6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55" y="947068"/>
            <a:ext cx="2732794" cy="5910932"/>
          </a:xfrm>
          <a:prstGeom prst="rect">
            <a:avLst/>
          </a:prstGeom>
          <a:ln>
            <a:solidFill>
              <a:srgbClr val="0F6FC6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974" y="947068"/>
            <a:ext cx="2732794" cy="5910932"/>
          </a:xfrm>
          <a:prstGeom prst="rect">
            <a:avLst/>
          </a:prstGeom>
          <a:solidFill>
            <a:srgbClr val="0F6FC6"/>
          </a:solidFill>
          <a:ln>
            <a:solidFill>
              <a:srgbClr val="0F6FC6"/>
            </a:solidFill>
          </a:ln>
        </p:spPr>
      </p:pic>
      <p:sp>
        <p:nvSpPr>
          <p:cNvPr id="6" name="矩形 5"/>
          <p:cNvSpPr/>
          <p:nvPr/>
        </p:nvSpPr>
        <p:spPr bwMode="auto">
          <a:xfrm>
            <a:off x="2494494" y="1490871"/>
            <a:ext cx="506285" cy="392392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/>
          </a:p>
        </p:txBody>
      </p:sp>
      <p:cxnSp>
        <p:nvCxnSpPr>
          <p:cNvPr id="8" name="直接箭头连接符 7"/>
          <p:cNvCxnSpPr>
            <a:stCxn id="6" idx="3"/>
          </p:cNvCxnSpPr>
          <p:nvPr/>
        </p:nvCxnSpPr>
        <p:spPr>
          <a:xfrm>
            <a:off x="3000779" y="1687067"/>
            <a:ext cx="84019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128713" y="2979204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创建参与活动的团队名称，完成报名</a:t>
            </a:r>
            <a:endParaRPr lang="en-US" altLang="zh-CN" dirty="0" smtClean="0"/>
          </a:p>
          <a:p>
            <a:r>
              <a:rPr lang="en-US" altLang="zh-CN" dirty="0" smtClean="0"/>
              <a:t>PC</a:t>
            </a:r>
            <a:r>
              <a:rPr lang="zh-CN" altLang="en-US" dirty="0" smtClean="0"/>
              <a:t>端添加团队成员，</a:t>
            </a:r>
            <a:endParaRPr lang="en-US" altLang="zh-CN" dirty="0" smtClean="0"/>
          </a:p>
          <a:p>
            <a:r>
              <a:rPr lang="zh-CN" altLang="en-US" dirty="0" smtClean="0"/>
              <a:t>完善报名信息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9759349" y="2609872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选择各自参与的</a:t>
            </a:r>
            <a:endParaRPr lang="en-US" altLang="zh-CN" dirty="0" smtClean="0"/>
          </a:p>
          <a:p>
            <a:r>
              <a:rPr lang="zh-CN" altLang="en-US" dirty="0" smtClean="0"/>
              <a:t>区域活动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308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PC</a:t>
            </a:r>
            <a:r>
              <a:rPr lang="zh-CN" altLang="en-US" b="1" dirty="0" smtClean="0"/>
              <a:t>端组建</a:t>
            </a:r>
            <a:r>
              <a:rPr lang="zh-CN" altLang="en-US" b="1" dirty="0"/>
              <a:t>团队（如果是以个人名义参赛，此部分可忽略）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r="668"/>
          <a:stretch/>
        </p:blipFill>
        <p:spPr>
          <a:xfrm>
            <a:off x="900000" y="2052000"/>
            <a:ext cx="10309106" cy="47625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3C761C39-2FD1-43B9-827F-09643DB666DE}"/>
              </a:ext>
            </a:extLst>
          </p:cNvPr>
          <p:cNvSpPr/>
          <p:nvPr/>
        </p:nvSpPr>
        <p:spPr>
          <a:xfrm>
            <a:off x="899999" y="1260000"/>
            <a:ext cx="6363829" cy="626005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注册个人账号后，点击页面右上角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工作台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，进入工作后台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在工作台中，点击页面左上角的头像，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【+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创建团队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DC9848D3-4EC8-48E8-BE51-28900B14B901}"/>
              </a:ext>
            </a:extLst>
          </p:cNvPr>
          <p:cNvSpPr/>
          <p:nvPr/>
        </p:nvSpPr>
        <p:spPr bwMode="auto">
          <a:xfrm>
            <a:off x="1259999" y="2214000"/>
            <a:ext cx="1764000" cy="576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/>
          </a:p>
        </p:txBody>
      </p:sp>
      <p:cxnSp>
        <p:nvCxnSpPr>
          <p:cNvPr id="7" name="直接箭头连接符 55">
            <a:extLst>
              <a:ext uri="{FF2B5EF4-FFF2-40B4-BE49-F238E27FC236}">
                <a16:creationId xmlns:a16="http://schemas.microsoft.com/office/drawing/2014/main" xmlns="" id="{98F2A354-4AEF-408D-872A-6E6227488EDB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flipH="1" flipV="1">
            <a:off x="3023999" y="2502000"/>
            <a:ext cx="1057914" cy="1188003"/>
          </a:xfrm>
          <a:prstGeom prst="straightConnector1">
            <a:avLst/>
          </a:prstGeom>
          <a:ln w="63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AF238BE-24AE-4174-81D3-1E3CFD49BA90}"/>
              </a:ext>
            </a:extLst>
          </p:cNvPr>
          <p:cNvSpPr/>
          <p:nvPr/>
        </p:nvSpPr>
        <p:spPr>
          <a:xfrm>
            <a:off x="4081913" y="3256967"/>
            <a:ext cx="5184000" cy="86607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>
            <a:spAutoFit/>
          </a:bodyPr>
          <a:lstStyle/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点击页面左上角的头像，可以切换工作台，在自己的个人身份、多个团队身份之间切换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也可以创建一个新的团队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736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PC</a:t>
            </a:r>
            <a:r>
              <a:rPr lang="zh-CN" altLang="en-US" b="1" dirty="0"/>
              <a:t>端组建团队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-1" r="62695"/>
          <a:stretch/>
        </p:blipFill>
        <p:spPr>
          <a:xfrm>
            <a:off x="900000" y="1800000"/>
            <a:ext cx="3877484" cy="47548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BCDC1C6-33BB-4BB2-AF25-7BCD45F389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2911"/>
          <a:stretch/>
        </p:blipFill>
        <p:spPr>
          <a:xfrm>
            <a:off x="5220000" y="1800000"/>
            <a:ext cx="6949455" cy="474230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00B5F076-BC79-4B4C-A162-FF3C762F5205}"/>
              </a:ext>
            </a:extLst>
          </p:cNvPr>
          <p:cNvSpPr/>
          <p:nvPr/>
        </p:nvSpPr>
        <p:spPr>
          <a:xfrm>
            <a:off x="899999" y="1260000"/>
            <a:ext cx="3877485" cy="308995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设置团队基本信息，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，创建团队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F3F84436-B6D1-4D08-B083-761C63D59B7C}"/>
              </a:ext>
            </a:extLst>
          </p:cNvPr>
          <p:cNvSpPr/>
          <p:nvPr/>
        </p:nvSpPr>
        <p:spPr>
          <a:xfrm>
            <a:off x="5219999" y="1259999"/>
            <a:ext cx="6120000" cy="308995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一旦用户加入了团队，那么在登录后会要求用户选择身份（在工作台中也可以切换身份）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4856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PC</a:t>
            </a:r>
            <a:r>
              <a:rPr lang="zh-CN" altLang="en-US" b="1" dirty="0"/>
              <a:t>端团队维护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237" r="762"/>
          <a:stretch/>
        </p:blipFill>
        <p:spPr>
          <a:xfrm>
            <a:off x="900000" y="1980000"/>
            <a:ext cx="10304980" cy="47625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98E7CB0-E314-46C6-926C-7BB9D2FBAA0E}"/>
              </a:ext>
            </a:extLst>
          </p:cNvPr>
          <p:cNvSpPr/>
          <p:nvPr/>
        </p:nvSpPr>
        <p:spPr>
          <a:xfrm>
            <a:off x="899999" y="1260000"/>
            <a:ext cx="9620738" cy="626005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现在，你是团队的管理员，在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团队管理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】-【</a:t>
            </a:r>
            <a:r>
              <a:rPr lang="zh-CN" altLang="en-US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团队成员</a:t>
            </a:r>
            <a:r>
              <a:rPr lang="en-US" altLang="zh-CN" sz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中，复制邀请链接，发送给你的团队成员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他们加入后，就可以和你在同一个空间中，维护作品信息，查看赛事进展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25970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3"/>
  <p:tag name="KSO_WM_UNIT_TYPE" val="d"/>
  <p:tag name="KSO_WM_UNIT_INDEX" val="1"/>
  <p:tag name="KSO_WM_UNIT_ID" val="374*d*1"/>
  <p:tag name="KSO_WM_UNIT_CLEAR" val="0"/>
  <p:tag name="KSO_WM_UNIT_LAYERLEVEL" val="1"/>
  <p:tag name="KSO_WM_UNIT_VALUE" val="1331*2538"/>
  <p:tag name="KSO_WM_UNIT_HIGHLIGHT" val="0"/>
  <p:tag name="KSO_WM_UNIT_COMPATIBLE" val="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  <p:tag name="MH_ORDER" val="Rectangle 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2"/>
  <p:tag name="KSO_WM_UNIT_TYPE" val="a"/>
  <p:tag name="KSO_WM_UNIT_INDEX" val="1"/>
  <p:tag name="KSO_WM_UNIT_ID" val="custom160192_30*a*1"/>
  <p:tag name="KSO_WM_UNIT_CLEAR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PRESET_TEXT" val="THANKS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Microsoft YaHei UI"/>
        <a:ea typeface="微软雅黑"/>
        <a:cs typeface=""/>
      </a:majorFont>
      <a:minorFont>
        <a:latin typeface="Microsoft YaHei U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3F4F5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4630</TotalTime>
  <Words>993</Words>
  <Application>Microsoft Office PowerPoint</Application>
  <PresentationFormat>宽屏</PresentationFormat>
  <Paragraphs>121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 Unicode MS</vt:lpstr>
      <vt:lpstr>Microsoft YaHei UI</vt:lpstr>
      <vt:lpstr>Microsoft YaHei UI Light</vt:lpstr>
      <vt:lpstr>等线</vt:lpstr>
      <vt:lpstr>微软雅黑</vt:lpstr>
      <vt:lpstr>微软雅黑 Light</vt:lpstr>
      <vt:lpstr>Arial</vt:lpstr>
      <vt:lpstr>Calibri</vt:lpstr>
      <vt:lpstr>Office 主题</vt:lpstr>
      <vt:lpstr>云说新科技科普新星秀</vt:lpstr>
      <vt:lpstr>注册、登录-PC</vt:lpstr>
      <vt:lpstr>注册、登录-PC</vt:lpstr>
      <vt:lpstr>报名和提交作品流程</vt:lpstr>
      <vt:lpstr>小程序报名（微信搜索“云听云说”小程序）</vt:lpstr>
      <vt:lpstr>PowerPoint 演示文稿</vt:lpstr>
      <vt:lpstr>PC端组建团队（如果是以个人名义参赛，此部分可忽略）</vt:lpstr>
      <vt:lpstr>PC端组建团队</vt:lpstr>
      <vt:lpstr>PC端团队维护</vt:lpstr>
      <vt:lpstr>个人报名</vt:lpstr>
      <vt:lpstr>报名：选择赛区</vt:lpstr>
      <vt:lpstr>团队报名</vt:lpstr>
      <vt:lpstr>报名信息</vt:lpstr>
      <vt:lpstr>作品详情-赛事进程</vt:lpstr>
      <vt:lpstr>作品详情-报名信息</vt:lpstr>
      <vt:lpstr>作品详情-作品介绍</vt:lpstr>
      <vt:lpstr>投票、分享作品</vt:lpstr>
      <vt:lpstr>投票、分享作品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sysware</dc:creator>
  <cp:lastModifiedBy>SCSN-332</cp:lastModifiedBy>
  <cp:revision>324</cp:revision>
  <dcterms:created xsi:type="dcterms:W3CDTF">2019-05-17T06:17:00Z</dcterms:created>
  <dcterms:modified xsi:type="dcterms:W3CDTF">2021-08-13T01:46:56Z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</Properties>
</file>